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4" r:id="rId4"/>
    <p:sldId id="258" r:id="rId5"/>
    <p:sldId id="265" r:id="rId6"/>
    <p:sldId id="259" r:id="rId7"/>
    <p:sldId id="261" r:id="rId8"/>
    <p:sldId id="269" r:id="rId9"/>
    <p:sldId id="262" r:id="rId10"/>
    <p:sldId id="267" r:id="rId11"/>
    <p:sldId id="263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hianon Reynolds (Aneurin Bevan UHB - Ophthalmology)" userId="25ec1bc1-3b7b-4dda-bb83-79149ae9608b" providerId="ADAL" clId="{F66B0744-92B1-4437-8DF8-A72924BE88CF}"/>
    <pc:docChg chg="custSel addSld delSld modSld sldOrd">
      <pc:chgData name="Rhianon Reynolds (Aneurin Bevan UHB - Ophthalmology)" userId="25ec1bc1-3b7b-4dda-bb83-79149ae9608b" providerId="ADAL" clId="{F66B0744-92B1-4437-8DF8-A72924BE88CF}" dt="2024-11-06T20:35:38.279" v="4148"/>
      <pc:docMkLst>
        <pc:docMk/>
      </pc:docMkLst>
      <pc:sldChg chg="modSp mod">
        <pc:chgData name="Rhianon Reynolds (Aneurin Bevan UHB - Ophthalmology)" userId="25ec1bc1-3b7b-4dda-bb83-79149ae9608b" providerId="ADAL" clId="{F66B0744-92B1-4437-8DF8-A72924BE88CF}" dt="2024-11-06T19:51:08.837" v="313"/>
        <pc:sldMkLst>
          <pc:docMk/>
          <pc:sldMk cId="407996426" sldId="256"/>
        </pc:sldMkLst>
        <pc:spChg chg="mod">
          <ac:chgData name="Rhianon Reynolds (Aneurin Bevan UHB - Ophthalmology)" userId="25ec1bc1-3b7b-4dda-bb83-79149ae9608b" providerId="ADAL" clId="{F66B0744-92B1-4437-8DF8-A72924BE88CF}" dt="2024-11-06T19:51:08.837" v="313"/>
          <ac:spMkLst>
            <pc:docMk/>
            <pc:sldMk cId="407996426" sldId="256"/>
            <ac:spMk id="2" creationId="{3B978B64-335B-4B02-A8E8-9ACCCB88DE7F}"/>
          </ac:spMkLst>
        </pc:spChg>
        <pc:spChg chg="mod">
          <ac:chgData name="Rhianon Reynolds (Aneurin Bevan UHB - Ophthalmology)" userId="25ec1bc1-3b7b-4dda-bb83-79149ae9608b" providerId="ADAL" clId="{F66B0744-92B1-4437-8DF8-A72924BE88CF}" dt="2024-11-06T19:51:08.837" v="313"/>
          <ac:spMkLst>
            <pc:docMk/>
            <pc:sldMk cId="407996426" sldId="256"/>
            <ac:spMk id="3" creationId="{C1FED037-69E0-4DD6-AF15-40039FE1DB8C}"/>
          </ac:spMkLst>
        </pc:spChg>
      </pc:sldChg>
      <pc:sldChg chg="addSp modSp mod">
        <pc:chgData name="Rhianon Reynolds (Aneurin Bevan UHB - Ophthalmology)" userId="25ec1bc1-3b7b-4dda-bb83-79149ae9608b" providerId="ADAL" clId="{F66B0744-92B1-4437-8DF8-A72924BE88CF}" dt="2024-11-06T19:51:23.964" v="315" actId="1076"/>
        <pc:sldMkLst>
          <pc:docMk/>
          <pc:sldMk cId="3477863308" sldId="257"/>
        </pc:sldMkLst>
        <pc:spChg chg="mod">
          <ac:chgData name="Rhianon Reynolds (Aneurin Bevan UHB - Ophthalmology)" userId="25ec1bc1-3b7b-4dda-bb83-79149ae9608b" providerId="ADAL" clId="{F66B0744-92B1-4437-8DF8-A72924BE88CF}" dt="2024-11-06T19:51:08.837" v="313"/>
          <ac:spMkLst>
            <pc:docMk/>
            <pc:sldMk cId="3477863308" sldId="257"/>
            <ac:spMk id="2" creationId="{F0B8D3A8-B1E6-44EA-8DA2-30D1090E9E53}"/>
          </ac:spMkLst>
        </pc:spChg>
        <pc:spChg chg="mod">
          <ac:chgData name="Rhianon Reynolds (Aneurin Bevan UHB - Ophthalmology)" userId="25ec1bc1-3b7b-4dda-bb83-79149ae9608b" providerId="ADAL" clId="{F66B0744-92B1-4437-8DF8-A72924BE88CF}" dt="2024-11-06T19:51:08.837" v="313"/>
          <ac:spMkLst>
            <pc:docMk/>
            <pc:sldMk cId="3477863308" sldId="257"/>
            <ac:spMk id="3" creationId="{142A2569-AEB4-4E12-986F-C175C14750B3}"/>
          </ac:spMkLst>
        </pc:spChg>
        <pc:picChg chg="add mod">
          <ac:chgData name="Rhianon Reynolds (Aneurin Bevan UHB - Ophthalmology)" userId="25ec1bc1-3b7b-4dda-bb83-79149ae9608b" providerId="ADAL" clId="{F66B0744-92B1-4437-8DF8-A72924BE88CF}" dt="2024-11-06T19:51:18.553" v="314" actId="1076"/>
          <ac:picMkLst>
            <pc:docMk/>
            <pc:sldMk cId="3477863308" sldId="257"/>
            <ac:picMk id="4" creationId="{A4EAEE7B-D159-478D-96CC-20065F57FF5D}"/>
          </ac:picMkLst>
        </pc:picChg>
        <pc:picChg chg="add mod">
          <ac:chgData name="Rhianon Reynolds (Aneurin Bevan UHB - Ophthalmology)" userId="25ec1bc1-3b7b-4dda-bb83-79149ae9608b" providerId="ADAL" clId="{F66B0744-92B1-4437-8DF8-A72924BE88CF}" dt="2024-11-06T19:51:23.964" v="315" actId="1076"/>
          <ac:picMkLst>
            <pc:docMk/>
            <pc:sldMk cId="3477863308" sldId="257"/>
            <ac:picMk id="1026" creationId="{5ABDB525-67DA-46A6-977F-85266135F1BD}"/>
          </ac:picMkLst>
        </pc:picChg>
      </pc:sldChg>
      <pc:sldChg chg="addSp modSp mod">
        <pc:chgData name="Rhianon Reynolds (Aneurin Bevan UHB - Ophthalmology)" userId="25ec1bc1-3b7b-4dda-bb83-79149ae9608b" providerId="ADAL" clId="{F66B0744-92B1-4437-8DF8-A72924BE88CF}" dt="2024-11-06T20:02:32.459" v="1233" actId="1076"/>
        <pc:sldMkLst>
          <pc:docMk/>
          <pc:sldMk cId="4144296286" sldId="258"/>
        </pc:sldMkLst>
        <pc:spChg chg="mod">
          <ac:chgData name="Rhianon Reynolds (Aneurin Bevan UHB - Ophthalmology)" userId="25ec1bc1-3b7b-4dda-bb83-79149ae9608b" providerId="ADAL" clId="{F66B0744-92B1-4437-8DF8-A72924BE88CF}" dt="2024-11-06T19:55:14.023" v="507" actId="20577"/>
          <ac:spMkLst>
            <pc:docMk/>
            <pc:sldMk cId="4144296286" sldId="258"/>
            <ac:spMk id="2" creationId="{5058F138-F33B-4A2C-9AA2-D1B56937FAB2}"/>
          </ac:spMkLst>
        </pc:spChg>
        <pc:spChg chg="mod">
          <ac:chgData name="Rhianon Reynolds (Aneurin Bevan UHB - Ophthalmology)" userId="25ec1bc1-3b7b-4dda-bb83-79149ae9608b" providerId="ADAL" clId="{F66B0744-92B1-4437-8DF8-A72924BE88CF}" dt="2024-11-06T19:59:01.138" v="967" actId="20577"/>
          <ac:spMkLst>
            <pc:docMk/>
            <pc:sldMk cId="4144296286" sldId="258"/>
            <ac:spMk id="3" creationId="{57B9AE20-7A7A-4FCD-B14E-4817E242D4C1}"/>
          </ac:spMkLst>
        </pc:spChg>
        <pc:picChg chg="add mod">
          <ac:chgData name="Rhianon Reynolds (Aneurin Bevan UHB - Ophthalmology)" userId="25ec1bc1-3b7b-4dda-bb83-79149ae9608b" providerId="ADAL" clId="{F66B0744-92B1-4437-8DF8-A72924BE88CF}" dt="2024-11-06T20:02:03.079" v="1231" actId="1076"/>
          <ac:picMkLst>
            <pc:docMk/>
            <pc:sldMk cId="4144296286" sldId="258"/>
            <ac:picMk id="2050" creationId="{C7847FB6-2827-4817-ADFF-F0ECEF9DC59B}"/>
          </ac:picMkLst>
        </pc:picChg>
        <pc:picChg chg="add mod">
          <ac:chgData name="Rhianon Reynolds (Aneurin Bevan UHB - Ophthalmology)" userId="25ec1bc1-3b7b-4dda-bb83-79149ae9608b" providerId="ADAL" clId="{F66B0744-92B1-4437-8DF8-A72924BE88CF}" dt="2024-11-06T20:02:32.459" v="1233" actId="1076"/>
          <ac:picMkLst>
            <pc:docMk/>
            <pc:sldMk cId="4144296286" sldId="258"/>
            <ac:picMk id="2052" creationId="{15425D09-6E72-41F0-9632-E9F986C815D1}"/>
          </ac:picMkLst>
        </pc:picChg>
      </pc:sldChg>
      <pc:sldChg chg="addSp modSp mod">
        <pc:chgData name="Rhianon Reynolds (Aneurin Bevan UHB - Ophthalmology)" userId="25ec1bc1-3b7b-4dda-bb83-79149ae9608b" providerId="ADAL" clId="{F66B0744-92B1-4437-8DF8-A72924BE88CF}" dt="2024-11-06T20:34:55.730" v="4146" actId="20577"/>
        <pc:sldMkLst>
          <pc:docMk/>
          <pc:sldMk cId="799915677" sldId="259"/>
        </pc:sldMkLst>
        <pc:spChg chg="mod">
          <ac:chgData name="Rhianon Reynolds (Aneurin Bevan UHB - Ophthalmology)" userId="25ec1bc1-3b7b-4dda-bb83-79149ae9608b" providerId="ADAL" clId="{F66B0744-92B1-4437-8DF8-A72924BE88CF}" dt="2024-11-06T19:51:08.837" v="313"/>
          <ac:spMkLst>
            <pc:docMk/>
            <pc:sldMk cId="799915677" sldId="259"/>
            <ac:spMk id="2" creationId="{ADB10490-C1BA-4E82-8F45-E08460924339}"/>
          </ac:spMkLst>
        </pc:spChg>
        <pc:spChg chg="mod">
          <ac:chgData name="Rhianon Reynolds (Aneurin Bevan UHB - Ophthalmology)" userId="25ec1bc1-3b7b-4dda-bb83-79149ae9608b" providerId="ADAL" clId="{F66B0744-92B1-4437-8DF8-A72924BE88CF}" dt="2024-11-06T20:34:55.730" v="4146" actId="20577"/>
          <ac:spMkLst>
            <pc:docMk/>
            <pc:sldMk cId="799915677" sldId="259"/>
            <ac:spMk id="3" creationId="{3F62DE8B-1F25-4854-A0BE-90E4DD4DE0D7}"/>
          </ac:spMkLst>
        </pc:spChg>
        <pc:picChg chg="add mod">
          <ac:chgData name="Rhianon Reynolds (Aneurin Bevan UHB - Ophthalmology)" userId="25ec1bc1-3b7b-4dda-bb83-79149ae9608b" providerId="ADAL" clId="{F66B0744-92B1-4437-8DF8-A72924BE88CF}" dt="2024-11-06T20:08:10.811" v="1617" actId="14100"/>
          <ac:picMkLst>
            <pc:docMk/>
            <pc:sldMk cId="799915677" sldId="259"/>
            <ac:picMk id="3074" creationId="{BE83461A-0EF7-4B68-8E5A-3FA2404E572C}"/>
          </ac:picMkLst>
        </pc:picChg>
        <pc:picChg chg="add mod">
          <ac:chgData name="Rhianon Reynolds (Aneurin Bevan UHB - Ophthalmology)" userId="25ec1bc1-3b7b-4dda-bb83-79149ae9608b" providerId="ADAL" clId="{F66B0744-92B1-4437-8DF8-A72924BE88CF}" dt="2024-11-06T20:08:58.941" v="1620" actId="1076"/>
          <ac:picMkLst>
            <pc:docMk/>
            <pc:sldMk cId="799915677" sldId="259"/>
            <ac:picMk id="3076" creationId="{F7C45665-E731-4C2F-88CF-9730DC0D2123}"/>
          </ac:picMkLst>
        </pc:picChg>
      </pc:sldChg>
      <pc:sldChg chg="modSp del ord">
        <pc:chgData name="Rhianon Reynolds (Aneurin Bevan UHB - Ophthalmology)" userId="25ec1bc1-3b7b-4dda-bb83-79149ae9608b" providerId="ADAL" clId="{F66B0744-92B1-4437-8DF8-A72924BE88CF}" dt="2024-11-06T20:09:12.952" v="1623" actId="47"/>
        <pc:sldMkLst>
          <pc:docMk/>
          <pc:sldMk cId="1801150651" sldId="260"/>
        </pc:sldMkLst>
        <pc:spChg chg="mod">
          <ac:chgData name="Rhianon Reynolds (Aneurin Bevan UHB - Ophthalmology)" userId="25ec1bc1-3b7b-4dda-bb83-79149ae9608b" providerId="ADAL" clId="{F66B0744-92B1-4437-8DF8-A72924BE88CF}" dt="2024-11-06T19:51:08.837" v="313"/>
          <ac:spMkLst>
            <pc:docMk/>
            <pc:sldMk cId="1801150651" sldId="260"/>
            <ac:spMk id="2" creationId="{C2EEEB53-266F-4182-93F3-1F718A84C903}"/>
          </ac:spMkLst>
        </pc:spChg>
        <pc:spChg chg="mod">
          <ac:chgData name="Rhianon Reynolds (Aneurin Bevan UHB - Ophthalmology)" userId="25ec1bc1-3b7b-4dda-bb83-79149ae9608b" providerId="ADAL" clId="{F66B0744-92B1-4437-8DF8-A72924BE88CF}" dt="2024-11-06T19:51:08.837" v="313"/>
          <ac:spMkLst>
            <pc:docMk/>
            <pc:sldMk cId="1801150651" sldId="260"/>
            <ac:spMk id="3" creationId="{EC6D52E9-5625-48AF-A2ED-7E52BCBB3EF2}"/>
          </ac:spMkLst>
        </pc:spChg>
      </pc:sldChg>
      <pc:sldChg chg="addSp modSp mod">
        <pc:chgData name="Rhianon Reynolds (Aneurin Bevan UHB - Ophthalmology)" userId="25ec1bc1-3b7b-4dda-bb83-79149ae9608b" providerId="ADAL" clId="{F66B0744-92B1-4437-8DF8-A72924BE88CF}" dt="2024-11-06T20:13:39.489" v="1993" actId="20577"/>
        <pc:sldMkLst>
          <pc:docMk/>
          <pc:sldMk cId="3801437137" sldId="261"/>
        </pc:sldMkLst>
        <pc:spChg chg="mod">
          <ac:chgData name="Rhianon Reynolds (Aneurin Bevan UHB - Ophthalmology)" userId="25ec1bc1-3b7b-4dda-bb83-79149ae9608b" providerId="ADAL" clId="{F66B0744-92B1-4437-8DF8-A72924BE88CF}" dt="2024-11-06T19:51:08.837" v="313"/>
          <ac:spMkLst>
            <pc:docMk/>
            <pc:sldMk cId="3801437137" sldId="261"/>
            <ac:spMk id="2" creationId="{EDD4408C-921D-49EC-9519-3616BB7204BE}"/>
          </ac:spMkLst>
        </pc:spChg>
        <pc:spChg chg="mod">
          <ac:chgData name="Rhianon Reynolds (Aneurin Bevan UHB - Ophthalmology)" userId="25ec1bc1-3b7b-4dda-bb83-79149ae9608b" providerId="ADAL" clId="{F66B0744-92B1-4437-8DF8-A72924BE88CF}" dt="2024-11-06T20:13:39.489" v="1993" actId="20577"/>
          <ac:spMkLst>
            <pc:docMk/>
            <pc:sldMk cId="3801437137" sldId="261"/>
            <ac:spMk id="3" creationId="{974B9196-074D-406B-8EB8-2634C3216D24}"/>
          </ac:spMkLst>
        </pc:spChg>
        <pc:picChg chg="add mod">
          <ac:chgData name="Rhianon Reynolds (Aneurin Bevan UHB - Ophthalmology)" userId="25ec1bc1-3b7b-4dda-bb83-79149ae9608b" providerId="ADAL" clId="{F66B0744-92B1-4437-8DF8-A72924BE88CF}" dt="2024-11-06T20:12:31.689" v="1882" actId="1076"/>
          <ac:picMkLst>
            <pc:docMk/>
            <pc:sldMk cId="3801437137" sldId="261"/>
            <ac:picMk id="4" creationId="{9ACDF937-E177-4F56-B949-5EA5FC888E3E}"/>
          </ac:picMkLst>
        </pc:picChg>
        <pc:picChg chg="add mod">
          <ac:chgData name="Rhianon Reynolds (Aneurin Bevan UHB - Ophthalmology)" userId="25ec1bc1-3b7b-4dda-bb83-79149ae9608b" providerId="ADAL" clId="{F66B0744-92B1-4437-8DF8-A72924BE88CF}" dt="2024-11-06T20:13:17.348" v="1986" actId="732"/>
          <ac:picMkLst>
            <pc:docMk/>
            <pc:sldMk cId="3801437137" sldId="261"/>
            <ac:picMk id="4098" creationId="{15103CF4-ACF1-4E2B-B3E4-07B1E418A9C9}"/>
          </ac:picMkLst>
        </pc:picChg>
      </pc:sldChg>
      <pc:sldChg chg="addSp delSp modSp mod modClrScheme chgLayout">
        <pc:chgData name="Rhianon Reynolds (Aneurin Bevan UHB - Ophthalmology)" userId="25ec1bc1-3b7b-4dda-bb83-79149ae9608b" providerId="ADAL" clId="{F66B0744-92B1-4437-8DF8-A72924BE88CF}" dt="2024-11-06T20:16:34.556" v="2100" actId="113"/>
        <pc:sldMkLst>
          <pc:docMk/>
          <pc:sldMk cId="356213481" sldId="262"/>
        </pc:sldMkLst>
        <pc:spChg chg="mod ord">
          <ac:chgData name="Rhianon Reynolds (Aneurin Bevan UHB - Ophthalmology)" userId="25ec1bc1-3b7b-4dda-bb83-79149ae9608b" providerId="ADAL" clId="{F66B0744-92B1-4437-8DF8-A72924BE88CF}" dt="2024-11-06T20:14:02.953" v="1995" actId="700"/>
          <ac:spMkLst>
            <pc:docMk/>
            <pc:sldMk cId="356213481" sldId="262"/>
            <ac:spMk id="2" creationId="{34DDF8F2-EA4D-41E9-9146-B35484E55334}"/>
          </ac:spMkLst>
        </pc:spChg>
        <pc:spChg chg="del mod ord">
          <ac:chgData name="Rhianon Reynolds (Aneurin Bevan UHB - Ophthalmology)" userId="25ec1bc1-3b7b-4dda-bb83-79149ae9608b" providerId="ADAL" clId="{F66B0744-92B1-4437-8DF8-A72924BE88CF}" dt="2024-11-06T20:14:02.953" v="1995" actId="700"/>
          <ac:spMkLst>
            <pc:docMk/>
            <pc:sldMk cId="356213481" sldId="262"/>
            <ac:spMk id="3" creationId="{3A8DAC0D-5A84-4657-9F18-7127019E9073}"/>
          </ac:spMkLst>
        </pc:spChg>
        <pc:spChg chg="add mod ord">
          <ac:chgData name="Rhianon Reynolds (Aneurin Bevan UHB - Ophthalmology)" userId="25ec1bc1-3b7b-4dda-bb83-79149ae9608b" providerId="ADAL" clId="{F66B0744-92B1-4437-8DF8-A72924BE88CF}" dt="2024-11-06T20:16:31.403" v="2099" actId="113"/>
          <ac:spMkLst>
            <pc:docMk/>
            <pc:sldMk cId="356213481" sldId="262"/>
            <ac:spMk id="4" creationId="{B7DBE111-20DC-4A7A-BD8A-AD445890C450}"/>
          </ac:spMkLst>
        </pc:spChg>
        <pc:spChg chg="add mod ord">
          <ac:chgData name="Rhianon Reynolds (Aneurin Bevan UHB - Ophthalmology)" userId="25ec1bc1-3b7b-4dda-bb83-79149ae9608b" providerId="ADAL" clId="{F66B0744-92B1-4437-8DF8-A72924BE88CF}" dt="2024-11-06T20:14:15.228" v="2022" actId="20577"/>
          <ac:spMkLst>
            <pc:docMk/>
            <pc:sldMk cId="356213481" sldId="262"/>
            <ac:spMk id="5" creationId="{8C5694D8-AEE1-4572-9CBA-3B7A10EF1F54}"/>
          </ac:spMkLst>
        </pc:spChg>
        <pc:spChg chg="add mod ord">
          <ac:chgData name="Rhianon Reynolds (Aneurin Bevan UHB - Ophthalmology)" userId="25ec1bc1-3b7b-4dda-bb83-79149ae9608b" providerId="ADAL" clId="{F66B0744-92B1-4437-8DF8-A72924BE88CF}" dt="2024-11-06T20:16:34.556" v="2100" actId="113"/>
          <ac:spMkLst>
            <pc:docMk/>
            <pc:sldMk cId="356213481" sldId="262"/>
            <ac:spMk id="6" creationId="{20092C0B-7CF5-4668-9CB2-6E151757AFC2}"/>
          </ac:spMkLst>
        </pc:spChg>
        <pc:spChg chg="add mod ord">
          <ac:chgData name="Rhianon Reynolds (Aneurin Bevan UHB - Ophthalmology)" userId="25ec1bc1-3b7b-4dda-bb83-79149ae9608b" providerId="ADAL" clId="{F66B0744-92B1-4437-8DF8-A72924BE88CF}" dt="2024-11-06T20:14:42.258" v="2086" actId="20577"/>
          <ac:spMkLst>
            <pc:docMk/>
            <pc:sldMk cId="356213481" sldId="262"/>
            <ac:spMk id="7" creationId="{B4BC5A81-6F40-472D-93BB-32EB01FCAAF3}"/>
          </ac:spMkLst>
        </pc:spChg>
      </pc:sldChg>
      <pc:sldChg chg="modSp mod">
        <pc:chgData name="Rhianon Reynolds (Aneurin Bevan UHB - Ophthalmology)" userId="25ec1bc1-3b7b-4dda-bb83-79149ae9608b" providerId="ADAL" clId="{F66B0744-92B1-4437-8DF8-A72924BE88CF}" dt="2024-11-06T20:28:23.306" v="3562" actId="20577"/>
        <pc:sldMkLst>
          <pc:docMk/>
          <pc:sldMk cId="2579852262" sldId="263"/>
        </pc:sldMkLst>
        <pc:spChg chg="mod">
          <ac:chgData name="Rhianon Reynolds (Aneurin Bevan UHB - Ophthalmology)" userId="25ec1bc1-3b7b-4dda-bb83-79149ae9608b" providerId="ADAL" clId="{F66B0744-92B1-4437-8DF8-A72924BE88CF}" dt="2024-11-06T20:28:23.306" v="3562" actId="20577"/>
          <ac:spMkLst>
            <pc:docMk/>
            <pc:sldMk cId="2579852262" sldId="263"/>
            <ac:spMk id="2" creationId="{1A4470F4-38C3-4B7D-A004-CE3BC3B6B4F5}"/>
          </ac:spMkLst>
        </pc:spChg>
        <pc:spChg chg="mod">
          <ac:chgData name="Rhianon Reynolds (Aneurin Bevan UHB - Ophthalmology)" userId="25ec1bc1-3b7b-4dda-bb83-79149ae9608b" providerId="ADAL" clId="{F66B0744-92B1-4437-8DF8-A72924BE88CF}" dt="2024-11-06T20:21:33.173" v="2808" actId="20577"/>
          <ac:spMkLst>
            <pc:docMk/>
            <pc:sldMk cId="2579852262" sldId="263"/>
            <ac:spMk id="3" creationId="{D158A0C6-D99E-4610-A7A7-FFABAF5A431B}"/>
          </ac:spMkLst>
        </pc:spChg>
      </pc:sldChg>
      <pc:sldChg chg="modSp new mod">
        <pc:chgData name="Rhianon Reynolds (Aneurin Bevan UHB - Ophthalmology)" userId="25ec1bc1-3b7b-4dda-bb83-79149ae9608b" providerId="ADAL" clId="{F66B0744-92B1-4437-8DF8-A72924BE88CF}" dt="2024-11-06T19:56:54.447" v="746" actId="20577"/>
        <pc:sldMkLst>
          <pc:docMk/>
          <pc:sldMk cId="2315917466" sldId="264"/>
        </pc:sldMkLst>
        <pc:spChg chg="mod">
          <ac:chgData name="Rhianon Reynolds (Aneurin Bevan UHB - Ophthalmology)" userId="25ec1bc1-3b7b-4dda-bb83-79149ae9608b" providerId="ADAL" clId="{F66B0744-92B1-4437-8DF8-A72924BE88CF}" dt="2024-11-06T19:56:54.447" v="746" actId="20577"/>
          <ac:spMkLst>
            <pc:docMk/>
            <pc:sldMk cId="2315917466" sldId="264"/>
            <ac:spMk id="3" creationId="{DE9EDE4E-3E0B-4A49-A6D5-E7DB4EA25590}"/>
          </ac:spMkLst>
        </pc:spChg>
      </pc:sldChg>
      <pc:sldChg chg="modSp new mod">
        <pc:chgData name="Rhianon Reynolds (Aneurin Bevan UHB - Ophthalmology)" userId="25ec1bc1-3b7b-4dda-bb83-79149ae9608b" providerId="ADAL" clId="{F66B0744-92B1-4437-8DF8-A72924BE88CF}" dt="2024-11-06T20:01:08.916" v="1229" actId="20577"/>
        <pc:sldMkLst>
          <pc:docMk/>
          <pc:sldMk cId="3138166685" sldId="265"/>
        </pc:sldMkLst>
        <pc:spChg chg="mod">
          <ac:chgData name="Rhianon Reynolds (Aneurin Bevan UHB - Ophthalmology)" userId="25ec1bc1-3b7b-4dda-bb83-79149ae9608b" providerId="ADAL" clId="{F66B0744-92B1-4437-8DF8-A72924BE88CF}" dt="2024-11-06T20:01:08.916" v="1229" actId="20577"/>
          <ac:spMkLst>
            <pc:docMk/>
            <pc:sldMk cId="3138166685" sldId="265"/>
            <ac:spMk id="3" creationId="{A486D23B-BE44-4A7A-A5B0-42CA5FADDA06}"/>
          </ac:spMkLst>
        </pc:spChg>
      </pc:sldChg>
      <pc:sldChg chg="addSp delSp modSp new del">
        <pc:chgData name="Rhianon Reynolds (Aneurin Bevan UHB - Ophthalmology)" userId="25ec1bc1-3b7b-4dda-bb83-79149ae9608b" providerId="ADAL" clId="{F66B0744-92B1-4437-8DF8-A72924BE88CF}" dt="2024-11-06T20:16:39.562" v="2101" actId="47"/>
        <pc:sldMkLst>
          <pc:docMk/>
          <pc:sldMk cId="1435653808" sldId="266"/>
        </pc:sldMkLst>
        <pc:spChg chg="add del mod">
          <ac:chgData name="Rhianon Reynolds (Aneurin Bevan UHB - Ophthalmology)" userId="25ec1bc1-3b7b-4dda-bb83-79149ae9608b" providerId="ADAL" clId="{F66B0744-92B1-4437-8DF8-A72924BE88CF}" dt="2024-11-06T20:15:26.597" v="2089"/>
          <ac:spMkLst>
            <pc:docMk/>
            <pc:sldMk cId="1435653808" sldId="266"/>
            <ac:spMk id="7" creationId="{7E51292B-8FBA-4695-A2BB-73C1643F20D3}"/>
          </ac:spMkLst>
        </pc:spChg>
        <pc:spChg chg="add del mod">
          <ac:chgData name="Rhianon Reynolds (Aneurin Bevan UHB - Ophthalmology)" userId="25ec1bc1-3b7b-4dda-bb83-79149ae9608b" providerId="ADAL" clId="{F66B0744-92B1-4437-8DF8-A72924BE88CF}" dt="2024-11-06T20:15:26.597" v="2089"/>
          <ac:spMkLst>
            <pc:docMk/>
            <pc:sldMk cId="1435653808" sldId="266"/>
            <ac:spMk id="8" creationId="{F7E76147-978A-4BDB-91FF-C50B66BF28EF}"/>
          </ac:spMkLst>
        </pc:spChg>
        <pc:spChg chg="add del mod">
          <ac:chgData name="Rhianon Reynolds (Aneurin Bevan UHB - Ophthalmology)" userId="25ec1bc1-3b7b-4dda-bb83-79149ae9608b" providerId="ADAL" clId="{F66B0744-92B1-4437-8DF8-A72924BE88CF}" dt="2024-11-06T20:15:26.597" v="2089"/>
          <ac:spMkLst>
            <pc:docMk/>
            <pc:sldMk cId="1435653808" sldId="266"/>
            <ac:spMk id="9" creationId="{8F079FBD-4CC4-4F9B-B7C3-8D5124B852CE}"/>
          </ac:spMkLst>
        </pc:spChg>
        <pc:spChg chg="add del mod">
          <ac:chgData name="Rhianon Reynolds (Aneurin Bevan UHB - Ophthalmology)" userId="25ec1bc1-3b7b-4dda-bb83-79149ae9608b" providerId="ADAL" clId="{F66B0744-92B1-4437-8DF8-A72924BE88CF}" dt="2024-11-06T20:15:26.597" v="2089"/>
          <ac:spMkLst>
            <pc:docMk/>
            <pc:sldMk cId="1435653808" sldId="266"/>
            <ac:spMk id="10" creationId="{9C27161C-0D5A-4106-8166-23FB45437BE7}"/>
          </ac:spMkLst>
        </pc:spChg>
        <pc:spChg chg="add del mod">
          <ac:chgData name="Rhianon Reynolds (Aneurin Bevan UHB - Ophthalmology)" userId="25ec1bc1-3b7b-4dda-bb83-79149ae9608b" providerId="ADAL" clId="{F66B0744-92B1-4437-8DF8-A72924BE88CF}" dt="2024-11-06T20:15:26.597" v="2089"/>
          <ac:spMkLst>
            <pc:docMk/>
            <pc:sldMk cId="1435653808" sldId="266"/>
            <ac:spMk id="11" creationId="{F4BB19D7-21BE-4D8D-A520-8AB57DDEEE42}"/>
          </ac:spMkLst>
        </pc:spChg>
      </pc:sldChg>
      <pc:sldChg chg="modSp add mod">
        <pc:chgData name="Rhianon Reynolds (Aneurin Bevan UHB - Ophthalmology)" userId="25ec1bc1-3b7b-4dda-bb83-79149ae9608b" providerId="ADAL" clId="{F66B0744-92B1-4437-8DF8-A72924BE88CF}" dt="2024-11-06T20:16:26.891" v="2098" actId="113"/>
        <pc:sldMkLst>
          <pc:docMk/>
          <pc:sldMk cId="3273706874" sldId="267"/>
        </pc:sldMkLst>
        <pc:spChg chg="mod">
          <ac:chgData name="Rhianon Reynolds (Aneurin Bevan UHB - Ophthalmology)" userId="25ec1bc1-3b7b-4dda-bb83-79149ae9608b" providerId="ADAL" clId="{F66B0744-92B1-4437-8DF8-A72924BE88CF}" dt="2024-11-06T20:16:21.170" v="2097" actId="113"/>
          <ac:spMkLst>
            <pc:docMk/>
            <pc:sldMk cId="3273706874" sldId="267"/>
            <ac:spMk id="4" creationId="{B7DBE111-20DC-4A7A-BD8A-AD445890C450}"/>
          </ac:spMkLst>
        </pc:spChg>
        <pc:spChg chg="mod">
          <ac:chgData name="Rhianon Reynolds (Aneurin Bevan UHB - Ophthalmology)" userId="25ec1bc1-3b7b-4dda-bb83-79149ae9608b" providerId="ADAL" clId="{F66B0744-92B1-4437-8DF8-A72924BE88CF}" dt="2024-11-06T20:15:46.872" v="2092" actId="255"/>
          <ac:spMkLst>
            <pc:docMk/>
            <pc:sldMk cId="3273706874" sldId="267"/>
            <ac:spMk id="5" creationId="{8C5694D8-AEE1-4572-9CBA-3B7A10EF1F54}"/>
          </ac:spMkLst>
        </pc:spChg>
        <pc:spChg chg="mod">
          <ac:chgData name="Rhianon Reynolds (Aneurin Bevan UHB - Ophthalmology)" userId="25ec1bc1-3b7b-4dda-bb83-79149ae9608b" providerId="ADAL" clId="{F66B0744-92B1-4437-8DF8-A72924BE88CF}" dt="2024-11-06T20:16:26.891" v="2098" actId="113"/>
          <ac:spMkLst>
            <pc:docMk/>
            <pc:sldMk cId="3273706874" sldId="267"/>
            <ac:spMk id="6" creationId="{20092C0B-7CF5-4668-9CB2-6E151757AFC2}"/>
          </ac:spMkLst>
        </pc:spChg>
        <pc:spChg chg="mod">
          <ac:chgData name="Rhianon Reynolds (Aneurin Bevan UHB - Ophthalmology)" userId="25ec1bc1-3b7b-4dda-bb83-79149ae9608b" providerId="ADAL" clId="{F66B0744-92B1-4437-8DF8-A72924BE88CF}" dt="2024-11-06T20:16:16.508" v="2096" actId="255"/>
          <ac:spMkLst>
            <pc:docMk/>
            <pc:sldMk cId="3273706874" sldId="267"/>
            <ac:spMk id="7" creationId="{B4BC5A81-6F40-472D-93BB-32EB01FCAAF3}"/>
          </ac:spMkLst>
        </pc:spChg>
      </pc:sldChg>
      <pc:sldChg chg="modSp new mod">
        <pc:chgData name="Rhianon Reynolds (Aneurin Bevan UHB - Ophthalmology)" userId="25ec1bc1-3b7b-4dda-bb83-79149ae9608b" providerId="ADAL" clId="{F66B0744-92B1-4437-8DF8-A72924BE88CF}" dt="2024-11-06T20:28:14.235" v="3543" actId="5793"/>
        <pc:sldMkLst>
          <pc:docMk/>
          <pc:sldMk cId="1021038645" sldId="268"/>
        </pc:sldMkLst>
        <pc:spChg chg="mod">
          <ac:chgData name="Rhianon Reynolds (Aneurin Bevan UHB - Ophthalmology)" userId="25ec1bc1-3b7b-4dda-bb83-79149ae9608b" providerId="ADAL" clId="{F66B0744-92B1-4437-8DF8-A72924BE88CF}" dt="2024-11-06T20:28:14.235" v="3543" actId="5793"/>
          <ac:spMkLst>
            <pc:docMk/>
            <pc:sldMk cId="1021038645" sldId="268"/>
            <ac:spMk id="3" creationId="{F4C8FA1A-7558-441C-89B2-55E479549932}"/>
          </ac:spMkLst>
        </pc:spChg>
      </pc:sldChg>
      <pc:sldChg chg="modSp new mod ord">
        <pc:chgData name="Rhianon Reynolds (Aneurin Bevan UHB - Ophthalmology)" userId="25ec1bc1-3b7b-4dda-bb83-79149ae9608b" providerId="ADAL" clId="{F66B0744-92B1-4437-8DF8-A72924BE88CF}" dt="2024-11-06T20:35:38.279" v="4148"/>
        <pc:sldMkLst>
          <pc:docMk/>
          <pc:sldMk cId="2859983103" sldId="269"/>
        </pc:sldMkLst>
        <pc:spChg chg="mod">
          <ac:chgData name="Rhianon Reynolds (Aneurin Bevan UHB - Ophthalmology)" userId="25ec1bc1-3b7b-4dda-bb83-79149ae9608b" providerId="ADAL" clId="{F66B0744-92B1-4437-8DF8-A72924BE88CF}" dt="2024-11-06T20:29:30.348" v="3598" actId="20577"/>
          <ac:spMkLst>
            <pc:docMk/>
            <pc:sldMk cId="2859983103" sldId="269"/>
            <ac:spMk id="2" creationId="{F9015C38-6698-45B6-BA07-BA0BFDE3B9A0}"/>
          </ac:spMkLst>
        </pc:spChg>
        <pc:spChg chg="mod">
          <ac:chgData name="Rhianon Reynolds (Aneurin Bevan UHB - Ophthalmology)" userId="25ec1bc1-3b7b-4dda-bb83-79149ae9608b" providerId="ADAL" clId="{F66B0744-92B1-4437-8DF8-A72924BE88CF}" dt="2024-11-06T20:33:55.330" v="4145" actId="313"/>
          <ac:spMkLst>
            <pc:docMk/>
            <pc:sldMk cId="2859983103" sldId="269"/>
            <ac:spMk id="3" creationId="{419F4914-0358-444C-8B45-DED02B60FCC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49D293EF-B594-4373-809D-2813756FBC7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50FAF6B7-96F2-4F1A-8447-67EBEF32D4A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46453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293EF-B594-4373-809D-2813756FBC7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F6B7-96F2-4F1A-8447-67EBEF32D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423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293EF-B594-4373-809D-2813756FBC7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F6B7-96F2-4F1A-8447-67EBEF32D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92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293EF-B594-4373-809D-2813756FBC7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F6B7-96F2-4F1A-8447-67EBEF32D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913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293EF-B594-4373-809D-2813756FBC7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F6B7-96F2-4F1A-8447-67EBEF32D4A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02620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293EF-B594-4373-809D-2813756FBC7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F6B7-96F2-4F1A-8447-67EBEF32D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59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293EF-B594-4373-809D-2813756FBC7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F6B7-96F2-4F1A-8447-67EBEF32D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845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293EF-B594-4373-809D-2813756FBC7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F6B7-96F2-4F1A-8447-67EBEF32D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947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293EF-B594-4373-809D-2813756FBC7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F6B7-96F2-4F1A-8447-67EBEF32D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62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293EF-B594-4373-809D-2813756FBC7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F6B7-96F2-4F1A-8447-67EBEF32D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70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293EF-B594-4373-809D-2813756FBC7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F6B7-96F2-4F1A-8447-67EBEF32D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690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49D293EF-B594-4373-809D-2813756FBC7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0FAF6B7-96F2-4F1A-8447-67EBEF32D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407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78B64-335B-4B02-A8E8-9ACCCB88DE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Who does what in Eyecare??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FED037-69E0-4DD6-AF15-40039FE1DB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96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DF8F2-EA4D-41E9-9146-B35484E55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Primary or secondary care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DBE111-20DC-4A7A-BD8A-AD445890C4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Primary care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C5694D8-AEE1-4572-9CBA-3B7A10EF1F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2400" dirty="0">
                <a:solidFill>
                  <a:srgbClr val="FF0000"/>
                </a:solidFill>
              </a:rPr>
              <a:t>Optometrists</a:t>
            </a:r>
          </a:p>
          <a:p>
            <a:r>
              <a:rPr lang="en-GB" dirty="0"/>
              <a:t>GP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0092C0B-7CF5-4668-9CB2-6E151757AF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 dirty="0"/>
              <a:t>Secondary care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4BC5A81-6F40-472D-93BB-32EB01FCAAF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Ophthalmologists</a:t>
            </a:r>
          </a:p>
          <a:p>
            <a:r>
              <a:rPr lang="en-GB" dirty="0"/>
              <a:t>Orthoptists</a:t>
            </a:r>
          </a:p>
          <a:p>
            <a:r>
              <a:rPr lang="en-GB" sz="2400" dirty="0">
                <a:solidFill>
                  <a:srgbClr val="FF0000"/>
                </a:solidFill>
              </a:rPr>
              <a:t>Optometrists</a:t>
            </a:r>
          </a:p>
          <a:p>
            <a:r>
              <a:rPr lang="en-GB" dirty="0"/>
              <a:t>Nurses</a:t>
            </a:r>
          </a:p>
        </p:txBody>
      </p:sp>
    </p:spTree>
    <p:extLst>
      <p:ext uri="{BB962C8B-B14F-4D97-AF65-F5344CB8AC3E}">
        <p14:creationId xmlns:p14="http://schemas.microsoft.com/office/powerpoint/2010/main" val="3273706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470F4-38C3-4B7D-A004-CE3BC3B6B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Hospital Optometry is the missing link in integrated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8A0C6-D99E-4610-A7A7-FFABAF5A4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Optometry is the only profession that works in both primary and secondary care</a:t>
            </a:r>
          </a:p>
          <a:p>
            <a:r>
              <a:rPr lang="en-GB" dirty="0"/>
              <a:t>Hospital Optometrists may only work in Hospital but some may also work in primary care</a:t>
            </a:r>
          </a:p>
          <a:p>
            <a:r>
              <a:rPr lang="en-GB" dirty="0"/>
              <a:t>Hospital optometrists provide more complex care than that can be provided in primary care</a:t>
            </a:r>
          </a:p>
          <a:p>
            <a:r>
              <a:rPr lang="en-GB" dirty="0"/>
              <a:t>They work closely with other secondary care professionals to manage complex cases that have needs that can only be met in the hospital </a:t>
            </a:r>
          </a:p>
          <a:p>
            <a:r>
              <a:rPr lang="en-GB" dirty="0"/>
              <a:t>They are a crucial part of a functional Hospital eye service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9852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33191-88A2-4834-A8A0-6CC4B42B8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8FA1A-7558-441C-89B2-55E479549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Hospital optometry provides a direct link with primary care as they have a full understanding of both aspects of care</a:t>
            </a:r>
          </a:p>
          <a:p>
            <a:r>
              <a:rPr lang="en-GB" dirty="0"/>
              <a:t>The can create seamless pathways across the entire care pathway</a:t>
            </a:r>
          </a:p>
          <a:p>
            <a:r>
              <a:rPr lang="en-GB" dirty="0"/>
              <a:t>They are the key to developing the full range of integrated pathways that will allow more patients to be able to receive care closer to home provided by community optometry </a:t>
            </a:r>
          </a:p>
          <a:p>
            <a:r>
              <a:rPr lang="en-GB" dirty="0"/>
              <a:t>Secondary care Optometry in Wales has historically been underfunded and understaffed with only a small number of units having a functioning department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1038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8D3A8-B1E6-44EA-8DA2-30D1090E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Ophthalmologist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A2569-AEB4-4E12-986F-C175C1475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Medically qualified </a:t>
            </a:r>
          </a:p>
          <a:p>
            <a:r>
              <a:rPr lang="en-GB" dirty="0"/>
              <a:t>Specialist training is 7 years following 2 years general (foundation) doctor training</a:t>
            </a:r>
          </a:p>
          <a:p>
            <a:r>
              <a:rPr lang="en-GB" dirty="0"/>
              <a:t>Governed by the General Medical Council</a:t>
            </a:r>
          </a:p>
          <a:p>
            <a:r>
              <a:rPr lang="en-GB" dirty="0"/>
              <a:t>UK professional body is Royal College of Ophthalmologists</a:t>
            </a:r>
          </a:p>
        </p:txBody>
      </p:sp>
      <p:pic>
        <p:nvPicPr>
          <p:cNvPr id="1026" name="Picture 2" descr="doctors confident in GMC as regulator ...">
            <a:extLst>
              <a:ext uri="{FF2B5EF4-FFF2-40B4-BE49-F238E27FC236}">
                <a16:creationId xmlns:a16="http://schemas.microsoft.com/office/drawing/2014/main" id="{5ABDB525-67DA-46A6-977F-85266135F1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147" y="4107517"/>
            <a:ext cx="253365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4EAEE7B-D159-478D-96CC-20065F57FF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7080" y="410751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863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BC1CE-C816-4068-B090-B9A48C9E0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EDE4E-3E0B-4A49-A6D5-E7DB4EA25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Provide wide ranging highly specialised medical eyecare</a:t>
            </a:r>
          </a:p>
          <a:p>
            <a:r>
              <a:rPr lang="en-GB" dirty="0"/>
              <a:t>Prescribe medication </a:t>
            </a:r>
          </a:p>
          <a:p>
            <a:r>
              <a:rPr lang="en-GB" dirty="0"/>
              <a:t>Carry out surgical and other interventional procedures</a:t>
            </a:r>
          </a:p>
          <a:p>
            <a:r>
              <a:rPr lang="en-GB" dirty="0"/>
              <a:t>Oversee secondary care provision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5917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8F138-F33B-4A2C-9AA2-D1B56937F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Optometrist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9AE20-7A7A-4FCD-B14E-4817E242D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Degree in Optometry followed by a pre-registration year and professional qualifying exams</a:t>
            </a:r>
          </a:p>
          <a:p>
            <a:r>
              <a:rPr lang="en-GB" dirty="0"/>
              <a:t>Governed by the General Optical Council</a:t>
            </a:r>
          </a:p>
          <a:p>
            <a:r>
              <a:rPr lang="en-GB" dirty="0"/>
              <a:t>Professional body is The College of Optometrists</a:t>
            </a:r>
          </a:p>
          <a:p>
            <a:r>
              <a:rPr lang="en-GB" dirty="0"/>
              <a:t>Able to study for higher qualifications to increase their scope of practice including:</a:t>
            </a:r>
          </a:p>
          <a:p>
            <a:pPr lvl="1"/>
            <a:r>
              <a:rPr lang="en-GB" dirty="0"/>
              <a:t>Independent prescribing</a:t>
            </a:r>
          </a:p>
          <a:p>
            <a:pPr lvl="1"/>
            <a:r>
              <a:rPr lang="en-GB" dirty="0"/>
              <a:t>Medical Retina</a:t>
            </a:r>
          </a:p>
          <a:p>
            <a:pPr lvl="1"/>
            <a:r>
              <a:rPr lang="en-GB" dirty="0"/>
              <a:t>Glaucoma</a:t>
            </a:r>
          </a:p>
          <a:p>
            <a:pPr lvl="1"/>
            <a:r>
              <a:rPr lang="en-GB" dirty="0"/>
              <a:t>Low vision</a:t>
            </a:r>
          </a:p>
          <a:p>
            <a:endParaRPr lang="en-GB" dirty="0"/>
          </a:p>
        </p:txBody>
      </p:sp>
      <p:pic>
        <p:nvPicPr>
          <p:cNvPr id="2050" name="Picture 2" descr="Home | GeneralOpticalCouncil">
            <a:extLst>
              <a:ext uri="{FF2B5EF4-FFF2-40B4-BE49-F238E27FC236}">
                <a16:creationId xmlns:a16="http://schemas.microsoft.com/office/drawing/2014/main" id="{C7847FB6-2827-4817-ADFF-F0ECEF9DC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836" y="5366509"/>
            <a:ext cx="3600450" cy="126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ollege of Optometrists launches a ...">
            <a:extLst>
              <a:ext uri="{FF2B5EF4-FFF2-40B4-BE49-F238E27FC236}">
                <a16:creationId xmlns:a16="http://schemas.microsoft.com/office/drawing/2014/main" id="{15425D09-6E72-41F0-9632-E9F986C815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1507" y="5235160"/>
            <a:ext cx="3895725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296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7349A-ACBE-4575-9115-EBC100719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6D23B-BE44-4A7A-A5B0-42CA5FADD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Able to provide a prescription for glasses or contact lenses</a:t>
            </a:r>
          </a:p>
          <a:p>
            <a:r>
              <a:rPr lang="en-GB" dirty="0"/>
              <a:t>Can carry out eye examinations and detect abnormality</a:t>
            </a:r>
          </a:p>
          <a:p>
            <a:r>
              <a:rPr lang="en-GB" dirty="0"/>
              <a:t>If higher qualifications can manage low complexity cases independently but scope of practice is limited</a:t>
            </a:r>
          </a:p>
          <a:p>
            <a:r>
              <a:rPr lang="en-GB" dirty="0"/>
              <a:t>Not medically or surgically qualified</a:t>
            </a:r>
          </a:p>
        </p:txBody>
      </p:sp>
    </p:spTree>
    <p:extLst>
      <p:ext uri="{BB962C8B-B14F-4D97-AF65-F5344CB8AC3E}">
        <p14:creationId xmlns:p14="http://schemas.microsoft.com/office/powerpoint/2010/main" val="3138166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10490-C1BA-4E82-8F45-E08460924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Orthoptist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2DE8B-1F25-4854-A0BE-90E4DD4DE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Undergraduate degree in Orthoptics which includes clinical placements</a:t>
            </a:r>
          </a:p>
          <a:p>
            <a:r>
              <a:rPr lang="en-GB" dirty="0"/>
              <a:t>Specialist in how eyes work together and eye movement disorders</a:t>
            </a:r>
          </a:p>
          <a:p>
            <a:r>
              <a:rPr lang="en-GB" dirty="0"/>
              <a:t>Commonly work with children </a:t>
            </a:r>
          </a:p>
          <a:p>
            <a:r>
              <a:rPr lang="en-GB" dirty="0"/>
              <a:t>Also work with people requiring stroke rehabilitation </a:t>
            </a:r>
          </a:p>
          <a:p>
            <a:r>
              <a:rPr lang="en-GB" dirty="0"/>
              <a:t>Regulated by the Health and Care Professions council</a:t>
            </a:r>
          </a:p>
          <a:p>
            <a:r>
              <a:rPr lang="en-GB" dirty="0"/>
              <a:t>Professional body is the British and Irish Orthoptic Society</a:t>
            </a:r>
          </a:p>
          <a:p>
            <a:endParaRPr lang="en-GB" dirty="0"/>
          </a:p>
        </p:txBody>
      </p:sp>
      <p:pic>
        <p:nvPicPr>
          <p:cNvPr id="3074" name="Picture 2" descr="British and Irish Orthoptic Society Logo">
            <a:extLst>
              <a:ext uri="{FF2B5EF4-FFF2-40B4-BE49-F238E27FC236}">
                <a16:creationId xmlns:a16="http://schemas.microsoft.com/office/drawing/2014/main" id="{BE83461A-0EF7-4B68-8E5A-3FA2404E57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561" y="4919454"/>
            <a:ext cx="4087455" cy="686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The Health and Care Professions Council">
            <a:extLst>
              <a:ext uri="{FF2B5EF4-FFF2-40B4-BE49-F238E27FC236}">
                <a16:creationId xmlns:a16="http://schemas.microsoft.com/office/drawing/2014/main" id="{F7C45665-E731-4C2F-88CF-9730DC0D2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705" y="446976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915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4408C-921D-49EC-9519-3616BB720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Ophthalmic Nurse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B9196-074D-406B-8EB8-2634C3216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Registered Nurse following degree qualification </a:t>
            </a:r>
          </a:p>
          <a:p>
            <a:r>
              <a:rPr lang="en-GB" dirty="0"/>
              <a:t>Training within Ophthalmology</a:t>
            </a:r>
          </a:p>
          <a:p>
            <a:r>
              <a:rPr lang="en-GB" dirty="0"/>
              <a:t>No formal body specifically for Ophthalmic nurses</a:t>
            </a:r>
          </a:p>
          <a:p>
            <a:r>
              <a:rPr lang="en-GB" dirty="0"/>
              <a:t>Can undertake higher training to carry out interventions, prescribe certain medications and assess and manage patients</a:t>
            </a:r>
          </a:p>
          <a:p>
            <a:r>
              <a:rPr lang="en-GB" dirty="0"/>
              <a:t>Governing body is the Nursing and Midwifery Council</a:t>
            </a:r>
          </a:p>
          <a:p>
            <a:r>
              <a:rPr lang="en-GB" dirty="0"/>
              <a:t>Professional body is the Royal College of Nursing</a:t>
            </a:r>
          </a:p>
          <a:p>
            <a:endParaRPr lang="en-GB" dirty="0"/>
          </a:p>
        </p:txBody>
      </p:sp>
      <p:pic>
        <p:nvPicPr>
          <p:cNvPr id="4098" name="Picture 2" descr="Royal College of Nursing">
            <a:extLst>
              <a:ext uri="{FF2B5EF4-FFF2-40B4-BE49-F238E27FC236}">
                <a16:creationId xmlns:a16="http://schemas.microsoft.com/office/drawing/2014/main" id="{15103CF4-ACF1-4E2B-B3E4-07B1E418A9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24" t="24646"/>
          <a:stretch/>
        </p:blipFill>
        <p:spPr bwMode="auto">
          <a:xfrm>
            <a:off x="6467061" y="4916557"/>
            <a:ext cx="2542555" cy="1905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ACDF937-E177-4F56-B949-5EA5FC888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5132837"/>
            <a:ext cx="3200400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437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15C38-6698-45B6-BA07-BA0BFDE3B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Multi-disciplinary team working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F4914-0358-444C-8B45-DED02B60F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All the eye care professionals are essential in providing care</a:t>
            </a:r>
          </a:p>
          <a:p>
            <a:r>
              <a:rPr lang="en-GB" dirty="0"/>
              <a:t>Expansion of the use of the MDT and developing new ways of working will help address the difficulties in capacity currently faced in Wales</a:t>
            </a:r>
          </a:p>
          <a:p>
            <a:r>
              <a:rPr lang="en-GB" dirty="0"/>
              <a:t>MDT sub-committee in the Clinical Implementation Network addressing inequality in accessing training dependant on profession and standardising job descriptions for extended roles in secondary care in Wales. </a:t>
            </a:r>
          </a:p>
        </p:txBody>
      </p:sp>
    </p:spTree>
    <p:extLst>
      <p:ext uri="{BB962C8B-B14F-4D97-AF65-F5344CB8AC3E}">
        <p14:creationId xmlns:p14="http://schemas.microsoft.com/office/powerpoint/2010/main" val="2859983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DF8F2-EA4D-41E9-9146-B35484E55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Primary or secondary care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DBE111-20DC-4A7A-BD8A-AD445890C4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Primary care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C5694D8-AEE1-4572-9CBA-3B7A10EF1F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Optometrists</a:t>
            </a:r>
          </a:p>
          <a:p>
            <a:r>
              <a:rPr lang="en-GB" dirty="0"/>
              <a:t>GP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0092C0B-7CF5-4668-9CB2-6E151757AF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 dirty="0"/>
              <a:t>Secondary care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4BC5A81-6F40-472D-93BB-32EB01FCAAF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Ophthalmologists</a:t>
            </a:r>
          </a:p>
          <a:p>
            <a:r>
              <a:rPr lang="en-GB" dirty="0"/>
              <a:t>Orthoptists</a:t>
            </a:r>
          </a:p>
          <a:p>
            <a:r>
              <a:rPr lang="en-GB" dirty="0"/>
              <a:t>Optometrists</a:t>
            </a:r>
          </a:p>
          <a:p>
            <a:r>
              <a:rPr lang="en-GB" dirty="0"/>
              <a:t>Nurses</a:t>
            </a:r>
          </a:p>
        </p:txBody>
      </p:sp>
    </p:spTree>
    <p:extLst>
      <p:ext uri="{BB962C8B-B14F-4D97-AF65-F5344CB8AC3E}">
        <p14:creationId xmlns:p14="http://schemas.microsoft.com/office/powerpoint/2010/main" val="356213481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D4EDDBAEDA9D499B9F6383B73A6704" ma:contentTypeVersion="15" ma:contentTypeDescription="Create a new document." ma:contentTypeScope="" ma:versionID="859f4ec4d43cd3d09dae2d190413c42c">
  <xsd:schema xmlns:xsd="http://www.w3.org/2001/XMLSchema" xmlns:xs="http://www.w3.org/2001/XMLSchema" xmlns:p="http://schemas.microsoft.com/office/2006/metadata/properties" xmlns:ns2="32f0c94a-819f-4270-be54-8f20d12c5f78" xmlns:ns3="9f514e85-246f-41a1-b936-c863447846eb" targetNamespace="http://schemas.microsoft.com/office/2006/metadata/properties" ma:root="true" ma:fieldsID="c20d887187c3d566832b8b709c1085b3" ns2:_="" ns3:_="">
    <xsd:import namespace="32f0c94a-819f-4270-be54-8f20d12c5f78"/>
    <xsd:import namespace="9f514e85-246f-41a1-b936-c863447846e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f0c94a-819f-4270-be54-8f20d12c5f7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3dfab7ff-493e-4f05-914a-34e092f24bb1}" ma:internalName="TaxCatchAll" ma:showField="CatchAllData" ma:web="32f0c94a-819f-4270-be54-8f20d12c5f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514e85-246f-41a1-b936-c863447846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4ab117e7-6f4a-42cd-b5da-bc305b27d2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f514e85-246f-41a1-b936-c863447846eb">
      <Terms xmlns="http://schemas.microsoft.com/office/infopath/2007/PartnerControls"/>
    </lcf76f155ced4ddcb4097134ff3c332f>
    <TaxCatchAll xmlns="32f0c94a-819f-4270-be54-8f20d12c5f78" xsi:nil="true"/>
  </documentManagement>
</p:properties>
</file>

<file path=customXml/itemProps1.xml><?xml version="1.0" encoding="utf-8"?>
<ds:datastoreItem xmlns:ds="http://schemas.openxmlformats.org/officeDocument/2006/customXml" ds:itemID="{FE194C5D-640A-405A-B42B-CB887E37FD75}"/>
</file>

<file path=customXml/itemProps2.xml><?xml version="1.0" encoding="utf-8"?>
<ds:datastoreItem xmlns:ds="http://schemas.openxmlformats.org/officeDocument/2006/customXml" ds:itemID="{DD60C22B-6B74-4AF5-AF4D-417AD2DC6CE1}"/>
</file>

<file path=customXml/itemProps3.xml><?xml version="1.0" encoding="utf-8"?>
<ds:datastoreItem xmlns:ds="http://schemas.openxmlformats.org/officeDocument/2006/customXml" ds:itemID="{84312AE1-04F6-4875-84C4-49A0F185694B}"/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1025</TotalTime>
  <Words>500</Words>
  <Application>Microsoft Office PowerPoint</Application>
  <PresentationFormat>Widescreen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Schoolbook</vt:lpstr>
      <vt:lpstr>Wingdings 2</vt:lpstr>
      <vt:lpstr>View</vt:lpstr>
      <vt:lpstr>Who does what in Eyecare??</vt:lpstr>
      <vt:lpstr>Ophthalmologist</vt:lpstr>
      <vt:lpstr>PowerPoint Presentation</vt:lpstr>
      <vt:lpstr>Optometrist</vt:lpstr>
      <vt:lpstr>PowerPoint Presentation</vt:lpstr>
      <vt:lpstr>Orthoptist</vt:lpstr>
      <vt:lpstr>Ophthalmic Nurse</vt:lpstr>
      <vt:lpstr>Multi-disciplinary team working</vt:lpstr>
      <vt:lpstr>Primary or secondary care</vt:lpstr>
      <vt:lpstr>Primary or secondary care</vt:lpstr>
      <vt:lpstr>How Hospital Optometry is the missing link in integrated care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does what in Eyecare</dc:title>
  <dc:creator>Rhianon Reynolds (Aneurin Bevan UHB - Ophthalmology)</dc:creator>
  <cp:lastModifiedBy>Rhianon Reynolds (Aneurin Bevan UHB - Ophthalmology)</cp:lastModifiedBy>
  <cp:revision>7</cp:revision>
  <dcterms:created xsi:type="dcterms:W3CDTF">2024-11-05T19:46:27Z</dcterms:created>
  <dcterms:modified xsi:type="dcterms:W3CDTF">2024-11-06T20:36:04Z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0x01010066D4EDDBAEDA9D499B9F6383B73A6704</vt:lpwstr>
  </property>
</Properties>
</file>