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9"/>
  </p:notesMasterIdLst>
  <p:sldIdLst>
    <p:sldId id="256" r:id="rId4"/>
    <p:sldId id="326" r:id="rId5"/>
    <p:sldId id="268" r:id="rId6"/>
    <p:sldId id="271" r:id="rId7"/>
    <p:sldId id="305" r:id="rId8"/>
    <p:sldId id="306" r:id="rId9"/>
    <p:sldId id="307" r:id="rId10"/>
    <p:sldId id="308" r:id="rId11"/>
    <p:sldId id="309" r:id="rId12"/>
    <p:sldId id="310" r:id="rId13"/>
    <p:sldId id="311" r:id="rId14"/>
    <p:sldId id="313" r:id="rId15"/>
    <p:sldId id="312" r:id="rId16"/>
    <p:sldId id="314" r:id="rId17"/>
    <p:sldId id="316" r:id="rId18"/>
    <p:sldId id="318" r:id="rId19"/>
    <p:sldId id="261" r:id="rId20"/>
    <p:sldId id="260" r:id="rId21"/>
    <p:sldId id="262" r:id="rId22"/>
    <p:sldId id="324" r:id="rId23"/>
    <p:sldId id="325" r:id="rId24"/>
    <p:sldId id="265" r:id="rId25"/>
    <p:sldId id="266" r:id="rId26"/>
    <p:sldId id="267"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99AA9-6901-4276-A0A2-DA44C7D68AF2}"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8DD00D99-769F-48C8-BD4C-67E624917ABA}">
      <dgm:prSet/>
      <dgm:spPr/>
      <dgm:t>
        <a:bodyPr/>
        <a:lstStyle/>
        <a:p>
          <a:r>
            <a:rPr lang="en-US"/>
            <a:t>At the start of the NHS executive government commissioned a clinically led blueprint for the delivery of Ophthalmology services across Wales</a:t>
          </a:r>
        </a:p>
      </dgm:t>
    </dgm:pt>
    <dgm:pt modelId="{FEEF7D34-B169-4AD6-BFBE-26A627EFAEA8}" type="parTrans" cxnId="{1499E069-BB06-464F-88D9-A003F6970C3C}">
      <dgm:prSet/>
      <dgm:spPr/>
      <dgm:t>
        <a:bodyPr/>
        <a:lstStyle/>
        <a:p>
          <a:endParaRPr lang="en-US"/>
        </a:p>
      </dgm:t>
    </dgm:pt>
    <dgm:pt modelId="{F8F23485-C56C-4C6B-BDEB-DFCE048634C9}" type="sibTrans" cxnId="{1499E069-BB06-464F-88D9-A003F6970C3C}">
      <dgm:prSet/>
      <dgm:spPr/>
      <dgm:t>
        <a:bodyPr/>
        <a:lstStyle/>
        <a:p>
          <a:endParaRPr lang="en-US"/>
        </a:p>
      </dgm:t>
    </dgm:pt>
    <dgm:pt modelId="{154ACE98-3973-42B3-858D-5E0D7023DC9C}">
      <dgm:prSet/>
      <dgm:spPr/>
      <dgm:t>
        <a:bodyPr/>
        <a:lstStyle/>
        <a:p>
          <a:r>
            <a:rPr lang="en-US" dirty="0"/>
            <a:t>This followed on from the National Clinical Strategy for </a:t>
          </a:r>
          <a:r>
            <a:rPr lang="en-US" dirty="0" err="1"/>
            <a:t>Orthopaedic</a:t>
          </a:r>
          <a:r>
            <a:rPr lang="en-US" dirty="0"/>
            <a:t> Surgery (NCSOS) which successfully demonstrated the problems in </a:t>
          </a:r>
          <a:r>
            <a:rPr lang="en-US" dirty="0" err="1"/>
            <a:t>Orthopaedics</a:t>
          </a:r>
          <a:r>
            <a:rPr lang="en-US" dirty="0"/>
            <a:t> but also provided solutions</a:t>
          </a:r>
        </a:p>
      </dgm:t>
    </dgm:pt>
    <dgm:pt modelId="{740D2528-EF77-4C5F-A670-1F3F4171C435}" type="parTrans" cxnId="{DBA1D810-1CE2-4D62-86E8-F7B6BD3AA906}">
      <dgm:prSet/>
      <dgm:spPr/>
      <dgm:t>
        <a:bodyPr/>
        <a:lstStyle/>
        <a:p>
          <a:endParaRPr lang="en-US"/>
        </a:p>
      </dgm:t>
    </dgm:pt>
    <dgm:pt modelId="{5E6AD898-F4AD-4567-A0F6-6A5550995C64}" type="sibTrans" cxnId="{DBA1D810-1CE2-4D62-86E8-F7B6BD3AA906}">
      <dgm:prSet/>
      <dgm:spPr/>
      <dgm:t>
        <a:bodyPr/>
        <a:lstStyle/>
        <a:p>
          <a:endParaRPr lang="en-US"/>
        </a:p>
      </dgm:t>
    </dgm:pt>
    <dgm:pt modelId="{39324F41-768B-45D4-B895-EBBBDC51E5F0}">
      <dgm:prSet/>
      <dgm:spPr/>
      <dgm:t>
        <a:bodyPr/>
        <a:lstStyle/>
        <a:p>
          <a:r>
            <a:rPr lang="en-US"/>
            <a:t>Has led to significant investment in services across Wales including new regional high volume surgical hubs. </a:t>
          </a:r>
        </a:p>
      </dgm:t>
    </dgm:pt>
    <dgm:pt modelId="{310338D6-99D3-4F20-B532-E191A434224D}" type="parTrans" cxnId="{1B577147-0A1C-40B7-9FDD-86B8EF66F307}">
      <dgm:prSet/>
      <dgm:spPr/>
      <dgm:t>
        <a:bodyPr/>
        <a:lstStyle/>
        <a:p>
          <a:endParaRPr lang="en-US"/>
        </a:p>
      </dgm:t>
    </dgm:pt>
    <dgm:pt modelId="{2CD844D0-3C39-44E7-ABF7-B4FAF16B5BC6}" type="sibTrans" cxnId="{1B577147-0A1C-40B7-9FDD-86B8EF66F307}">
      <dgm:prSet/>
      <dgm:spPr/>
      <dgm:t>
        <a:bodyPr/>
        <a:lstStyle/>
        <a:p>
          <a:endParaRPr lang="en-US"/>
        </a:p>
      </dgm:t>
    </dgm:pt>
    <dgm:pt modelId="{08677A8B-DB30-430E-AFF6-2DAB5E2563C4}">
      <dgm:prSet/>
      <dgm:spPr/>
      <dgm:t>
        <a:bodyPr/>
        <a:lstStyle/>
        <a:p>
          <a:r>
            <a:rPr lang="en-US" dirty="0" err="1"/>
            <a:t>NCSOphth</a:t>
          </a:r>
          <a:r>
            <a:rPr lang="en-US" dirty="0"/>
            <a:t> will form the work of the Clinical implementation network </a:t>
          </a:r>
        </a:p>
      </dgm:t>
    </dgm:pt>
    <dgm:pt modelId="{52211F4C-E674-4937-A87E-E5759AAF617D}" type="parTrans" cxnId="{FE33088F-D559-45D2-BF00-C4BDC626846E}">
      <dgm:prSet/>
      <dgm:spPr/>
      <dgm:t>
        <a:bodyPr/>
        <a:lstStyle/>
        <a:p>
          <a:endParaRPr lang="en-US"/>
        </a:p>
      </dgm:t>
    </dgm:pt>
    <dgm:pt modelId="{A9E39ECE-27F0-408D-B910-049B43002FFD}" type="sibTrans" cxnId="{FE33088F-D559-45D2-BF00-C4BDC626846E}">
      <dgm:prSet/>
      <dgm:spPr/>
      <dgm:t>
        <a:bodyPr/>
        <a:lstStyle/>
        <a:p>
          <a:endParaRPr lang="en-US"/>
        </a:p>
      </dgm:t>
    </dgm:pt>
    <dgm:pt modelId="{A115C215-35DC-BC4B-9B6D-265DDB3096D0}" type="pres">
      <dgm:prSet presAssocID="{34299AA9-6901-4276-A0A2-DA44C7D68AF2}" presName="vert0" presStyleCnt="0">
        <dgm:presLayoutVars>
          <dgm:dir/>
          <dgm:animOne val="branch"/>
          <dgm:animLvl val="lvl"/>
        </dgm:presLayoutVars>
      </dgm:prSet>
      <dgm:spPr/>
    </dgm:pt>
    <dgm:pt modelId="{7AF220E9-6D82-0C47-A077-457D92404AA8}" type="pres">
      <dgm:prSet presAssocID="{8DD00D99-769F-48C8-BD4C-67E624917ABA}" presName="thickLine" presStyleLbl="alignNode1" presStyleIdx="0" presStyleCnt="4"/>
      <dgm:spPr/>
    </dgm:pt>
    <dgm:pt modelId="{9A59DE79-1CCD-614E-B810-F8FAC4F0B87D}" type="pres">
      <dgm:prSet presAssocID="{8DD00D99-769F-48C8-BD4C-67E624917ABA}" presName="horz1" presStyleCnt="0"/>
      <dgm:spPr/>
    </dgm:pt>
    <dgm:pt modelId="{AF9C531F-C8BA-D243-87C0-00287E2DB9D6}" type="pres">
      <dgm:prSet presAssocID="{8DD00D99-769F-48C8-BD4C-67E624917ABA}" presName="tx1" presStyleLbl="revTx" presStyleIdx="0" presStyleCnt="4"/>
      <dgm:spPr/>
    </dgm:pt>
    <dgm:pt modelId="{E502C590-A395-7545-B280-06A3CE5EEE1F}" type="pres">
      <dgm:prSet presAssocID="{8DD00D99-769F-48C8-BD4C-67E624917ABA}" presName="vert1" presStyleCnt="0"/>
      <dgm:spPr/>
    </dgm:pt>
    <dgm:pt modelId="{63B48B9B-63CA-9A4D-ACA9-8C87D8D5BF62}" type="pres">
      <dgm:prSet presAssocID="{154ACE98-3973-42B3-858D-5E0D7023DC9C}" presName="thickLine" presStyleLbl="alignNode1" presStyleIdx="1" presStyleCnt="4"/>
      <dgm:spPr/>
    </dgm:pt>
    <dgm:pt modelId="{E6A7163D-DB36-B74A-9086-B62D6B49EA9D}" type="pres">
      <dgm:prSet presAssocID="{154ACE98-3973-42B3-858D-5E0D7023DC9C}" presName="horz1" presStyleCnt="0"/>
      <dgm:spPr/>
    </dgm:pt>
    <dgm:pt modelId="{A0987319-2C2A-9349-BE7D-5021B0C9F9F8}" type="pres">
      <dgm:prSet presAssocID="{154ACE98-3973-42B3-858D-5E0D7023DC9C}" presName="tx1" presStyleLbl="revTx" presStyleIdx="1" presStyleCnt="4"/>
      <dgm:spPr/>
    </dgm:pt>
    <dgm:pt modelId="{7F589093-0BF3-114C-83D6-9F497940F1FF}" type="pres">
      <dgm:prSet presAssocID="{154ACE98-3973-42B3-858D-5E0D7023DC9C}" presName="vert1" presStyleCnt="0"/>
      <dgm:spPr/>
    </dgm:pt>
    <dgm:pt modelId="{761D7A83-22CA-7243-9F75-2398904C2FA3}" type="pres">
      <dgm:prSet presAssocID="{39324F41-768B-45D4-B895-EBBBDC51E5F0}" presName="thickLine" presStyleLbl="alignNode1" presStyleIdx="2" presStyleCnt="4"/>
      <dgm:spPr/>
    </dgm:pt>
    <dgm:pt modelId="{AB3D9A73-ABCF-4944-802B-C37502C33DB4}" type="pres">
      <dgm:prSet presAssocID="{39324F41-768B-45D4-B895-EBBBDC51E5F0}" presName="horz1" presStyleCnt="0"/>
      <dgm:spPr/>
    </dgm:pt>
    <dgm:pt modelId="{702F812C-14D5-2047-8EBC-9B8BBB18743B}" type="pres">
      <dgm:prSet presAssocID="{39324F41-768B-45D4-B895-EBBBDC51E5F0}" presName="tx1" presStyleLbl="revTx" presStyleIdx="2" presStyleCnt="4"/>
      <dgm:spPr/>
    </dgm:pt>
    <dgm:pt modelId="{CC04A687-CF85-7C4A-9057-6B101FC15FFD}" type="pres">
      <dgm:prSet presAssocID="{39324F41-768B-45D4-B895-EBBBDC51E5F0}" presName="vert1" presStyleCnt="0"/>
      <dgm:spPr/>
    </dgm:pt>
    <dgm:pt modelId="{CF2B3684-53AA-824F-8C26-B6E8CA942A3A}" type="pres">
      <dgm:prSet presAssocID="{08677A8B-DB30-430E-AFF6-2DAB5E2563C4}" presName="thickLine" presStyleLbl="alignNode1" presStyleIdx="3" presStyleCnt="4"/>
      <dgm:spPr/>
    </dgm:pt>
    <dgm:pt modelId="{671B0DE6-E83E-EB4D-A9E6-61768BBCCF85}" type="pres">
      <dgm:prSet presAssocID="{08677A8B-DB30-430E-AFF6-2DAB5E2563C4}" presName="horz1" presStyleCnt="0"/>
      <dgm:spPr/>
    </dgm:pt>
    <dgm:pt modelId="{0897B2F9-1695-5E41-9806-F8E739F5AA0C}" type="pres">
      <dgm:prSet presAssocID="{08677A8B-DB30-430E-AFF6-2DAB5E2563C4}" presName="tx1" presStyleLbl="revTx" presStyleIdx="3" presStyleCnt="4"/>
      <dgm:spPr/>
    </dgm:pt>
    <dgm:pt modelId="{4E960955-20B7-8444-AABD-ACB6536E53ED}" type="pres">
      <dgm:prSet presAssocID="{08677A8B-DB30-430E-AFF6-2DAB5E2563C4}" presName="vert1" presStyleCnt="0"/>
      <dgm:spPr/>
    </dgm:pt>
  </dgm:ptLst>
  <dgm:cxnLst>
    <dgm:cxn modelId="{DBA1D810-1CE2-4D62-86E8-F7B6BD3AA906}" srcId="{34299AA9-6901-4276-A0A2-DA44C7D68AF2}" destId="{154ACE98-3973-42B3-858D-5E0D7023DC9C}" srcOrd="1" destOrd="0" parTransId="{740D2528-EF77-4C5F-A670-1F3F4171C435}" sibTransId="{5E6AD898-F4AD-4567-A0F6-6A5550995C64}"/>
    <dgm:cxn modelId="{81E7145E-0729-A246-ACDF-185EBE515FD8}" type="presOf" srcId="{8DD00D99-769F-48C8-BD4C-67E624917ABA}" destId="{AF9C531F-C8BA-D243-87C0-00287E2DB9D6}" srcOrd="0" destOrd="0" presId="urn:microsoft.com/office/officeart/2008/layout/LinedList"/>
    <dgm:cxn modelId="{1B577147-0A1C-40B7-9FDD-86B8EF66F307}" srcId="{34299AA9-6901-4276-A0A2-DA44C7D68AF2}" destId="{39324F41-768B-45D4-B895-EBBBDC51E5F0}" srcOrd="2" destOrd="0" parTransId="{310338D6-99D3-4F20-B532-E191A434224D}" sibTransId="{2CD844D0-3C39-44E7-ABF7-B4FAF16B5BC6}"/>
    <dgm:cxn modelId="{1499E069-BB06-464F-88D9-A003F6970C3C}" srcId="{34299AA9-6901-4276-A0A2-DA44C7D68AF2}" destId="{8DD00D99-769F-48C8-BD4C-67E624917ABA}" srcOrd="0" destOrd="0" parTransId="{FEEF7D34-B169-4AD6-BFBE-26A627EFAEA8}" sibTransId="{F8F23485-C56C-4C6B-BDEB-DFCE048634C9}"/>
    <dgm:cxn modelId="{E7DFCF6C-BD2E-704D-9DD0-92466178CAE0}" type="presOf" srcId="{154ACE98-3973-42B3-858D-5E0D7023DC9C}" destId="{A0987319-2C2A-9349-BE7D-5021B0C9F9F8}" srcOrd="0" destOrd="0" presId="urn:microsoft.com/office/officeart/2008/layout/LinedList"/>
    <dgm:cxn modelId="{D56A6176-0602-874F-98D6-2D1045A05FC7}" type="presOf" srcId="{39324F41-768B-45D4-B895-EBBBDC51E5F0}" destId="{702F812C-14D5-2047-8EBC-9B8BBB18743B}" srcOrd="0" destOrd="0" presId="urn:microsoft.com/office/officeart/2008/layout/LinedList"/>
    <dgm:cxn modelId="{8CA9A87D-5C34-5F4B-8522-D98DA28AF2AD}" type="presOf" srcId="{08677A8B-DB30-430E-AFF6-2DAB5E2563C4}" destId="{0897B2F9-1695-5E41-9806-F8E739F5AA0C}" srcOrd="0" destOrd="0" presId="urn:microsoft.com/office/officeart/2008/layout/LinedList"/>
    <dgm:cxn modelId="{21691680-D784-CC41-AF06-0651A418FBC1}" type="presOf" srcId="{34299AA9-6901-4276-A0A2-DA44C7D68AF2}" destId="{A115C215-35DC-BC4B-9B6D-265DDB3096D0}" srcOrd="0" destOrd="0" presId="urn:microsoft.com/office/officeart/2008/layout/LinedList"/>
    <dgm:cxn modelId="{FE33088F-D559-45D2-BF00-C4BDC626846E}" srcId="{34299AA9-6901-4276-A0A2-DA44C7D68AF2}" destId="{08677A8B-DB30-430E-AFF6-2DAB5E2563C4}" srcOrd="3" destOrd="0" parTransId="{52211F4C-E674-4937-A87E-E5759AAF617D}" sibTransId="{A9E39ECE-27F0-408D-B910-049B43002FFD}"/>
    <dgm:cxn modelId="{BD13E522-7F8D-A44B-9129-ADC17445796E}" type="presParOf" srcId="{A115C215-35DC-BC4B-9B6D-265DDB3096D0}" destId="{7AF220E9-6D82-0C47-A077-457D92404AA8}" srcOrd="0" destOrd="0" presId="urn:microsoft.com/office/officeart/2008/layout/LinedList"/>
    <dgm:cxn modelId="{47742474-F099-CB4B-BEEF-2CA6D00D9B36}" type="presParOf" srcId="{A115C215-35DC-BC4B-9B6D-265DDB3096D0}" destId="{9A59DE79-1CCD-614E-B810-F8FAC4F0B87D}" srcOrd="1" destOrd="0" presId="urn:microsoft.com/office/officeart/2008/layout/LinedList"/>
    <dgm:cxn modelId="{CD7284C7-EFCC-8C47-849D-ACC892D3A6B5}" type="presParOf" srcId="{9A59DE79-1CCD-614E-B810-F8FAC4F0B87D}" destId="{AF9C531F-C8BA-D243-87C0-00287E2DB9D6}" srcOrd="0" destOrd="0" presId="urn:microsoft.com/office/officeart/2008/layout/LinedList"/>
    <dgm:cxn modelId="{0EFA66C0-6BDF-B443-96E6-EE5CF5CE994C}" type="presParOf" srcId="{9A59DE79-1CCD-614E-B810-F8FAC4F0B87D}" destId="{E502C590-A395-7545-B280-06A3CE5EEE1F}" srcOrd="1" destOrd="0" presId="urn:microsoft.com/office/officeart/2008/layout/LinedList"/>
    <dgm:cxn modelId="{4111FBAC-6C61-5045-8A9C-A8EE6A80095F}" type="presParOf" srcId="{A115C215-35DC-BC4B-9B6D-265DDB3096D0}" destId="{63B48B9B-63CA-9A4D-ACA9-8C87D8D5BF62}" srcOrd="2" destOrd="0" presId="urn:microsoft.com/office/officeart/2008/layout/LinedList"/>
    <dgm:cxn modelId="{5DE7FF2A-753F-2246-8B19-8EF288A4CCFB}" type="presParOf" srcId="{A115C215-35DC-BC4B-9B6D-265DDB3096D0}" destId="{E6A7163D-DB36-B74A-9086-B62D6B49EA9D}" srcOrd="3" destOrd="0" presId="urn:microsoft.com/office/officeart/2008/layout/LinedList"/>
    <dgm:cxn modelId="{8CA15E32-4E58-0D4E-94FC-4CC6A8568CA7}" type="presParOf" srcId="{E6A7163D-DB36-B74A-9086-B62D6B49EA9D}" destId="{A0987319-2C2A-9349-BE7D-5021B0C9F9F8}" srcOrd="0" destOrd="0" presId="urn:microsoft.com/office/officeart/2008/layout/LinedList"/>
    <dgm:cxn modelId="{077AEE15-4802-2C45-A19C-941AD85E985F}" type="presParOf" srcId="{E6A7163D-DB36-B74A-9086-B62D6B49EA9D}" destId="{7F589093-0BF3-114C-83D6-9F497940F1FF}" srcOrd="1" destOrd="0" presId="urn:microsoft.com/office/officeart/2008/layout/LinedList"/>
    <dgm:cxn modelId="{82F3085F-D2A9-7B41-8E19-3871882D9EC5}" type="presParOf" srcId="{A115C215-35DC-BC4B-9B6D-265DDB3096D0}" destId="{761D7A83-22CA-7243-9F75-2398904C2FA3}" srcOrd="4" destOrd="0" presId="urn:microsoft.com/office/officeart/2008/layout/LinedList"/>
    <dgm:cxn modelId="{606468A6-3D08-0D43-B9A3-2E19DF46B038}" type="presParOf" srcId="{A115C215-35DC-BC4B-9B6D-265DDB3096D0}" destId="{AB3D9A73-ABCF-4944-802B-C37502C33DB4}" srcOrd="5" destOrd="0" presId="urn:microsoft.com/office/officeart/2008/layout/LinedList"/>
    <dgm:cxn modelId="{1756C7A8-A273-C943-86BB-C325566BD477}" type="presParOf" srcId="{AB3D9A73-ABCF-4944-802B-C37502C33DB4}" destId="{702F812C-14D5-2047-8EBC-9B8BBB18743B}" srcOrd="0" destOrd="0" presId="urn:microsoft.com/office/officeart/2008/layout/LinedList"/>
    <dgm:cxn modelId="{40FAC872-0E4A-914F-9251-6D24EE7922AE}" type="presParOf" srcId="{AB3D9A73-ABCF-4944-802B-C37502C33DB4}" destId="{CC04A687-CF85-7C4A-9057-6B101FC15FFD}" srcOrd="1" destOrd="0" presId="urn:microsoft.com/office/officeart/2008/layout/LinedList"/>
    <dgm:cxn modelId="{18C50B8F-6864-D140-A9C5-5527AABCE198}" type="presParOf" srcId="{A115C215-35DC-BC4B-9B6D-265DDB3096D0}" destId="{CF2B3684-53AA-824F-8C26-B6E8CA942A3A}" srcOrd="6" destOrd="0" presId="urn:microsoft.com/office/officeart/2008/layout/LinedList"/>
    <dgm:cxn modelId="{6256670A-8D9B-9849-B556-479C0DE60740}" type="presParOf" srcId="{A115C215-35DC-BC4B-9B6D-265DDB3096D0}" destId="{671B0DE6-E83E-EB4D-A9E6-61768BBCCF85}" srcOrd="7" destOrd="0" presId="urn:microsoft.com/office/officeart/2008/layout/LinedList"/>
    <dgm:cxn modelId="{9F3A38EC-0C8A-F544-8CB7-DB6A1B8BEDB1}" type="presParOf" srcId="{671B0DE6-E83E-EB4D-A9E6-61768BBCCF85}" destId="{0897B2F9-1695-5E41-9806-F8E739F5AA0C}" srcOrd="0" destOrd="0" presId="urn:microsoft.com/office/officeart/2008/layout/LinedList"/>
    <dgm:cxn modelId="{A5756503-4321-9444-B6CA-89505F1B8AA3}" type="presParOf" srcId="{671B0DE6-E83E-EB4D-A9E6-61768BBCCF85}" destId="{4E960955-20B7-8444-AABD-ACB6536E53E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E508A7-1AE3-400A-A711-BFAC4D398370}"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F2CC095F-D462-4B41-A8E2-3333AA9652ED}">
      <dgm:prSet/>
      <dgm:spPr/>
      <dgm:t>
        <a:bodyPr/>
        <a:lstStyle/>
        <a:p>
          <a:r>
            <a:rPr lang="en-GB"/>
            <a:t>Sub specailty reports</a:t>
          </a:r>
          <a:endParaRPr lang="en-US"/>
        </a:p>
      </dgm:t>
    </dgm:pt>
    <dgm:pt modelId="{6B1E3B86-4802-45EE-8DFA-408C5C0358FF}" type="parTrans" cxnId="{F5866960-0B1F-44C4-810D-D1874313F4DB}">
      <dgm:prSet/>
      <dgm:spPr/>
      <dgm:t>
        <a:bodyPr/>
        <a:lstStyle/>
        <a:p>
          <a:endParaRPr lang="en-US"/>
        </a:p>
      </dgm:t>
    </dgm:pt>
    <dgm:pt modelId="{0B78DE6E-3191-419C-A9DC-80841F5956B0}" type="sibTrans" cxnId="{F5866960-0B1F-44C4-810D-D1874313F4DB}">
      <dgm:prSet/>
      <dgm:spPr/>
      <dgm:t>
        <a:bodyPr/>
        <a:lstStyle/>
        <a:p>
          <a:endParaRPr lang="en-US"/>
        </a:p>
      </dgm:t>
    </dgm:pt>
    <dgm:pt modelId="{585E78C2-5525-470F-8F34-36CD1310CBE7}">
      <dgm:prSet/>
      <dgm:spPr/>
      <dgm:t>
        <a:bodyPr/>
        <a:lstStyle/>
        <a:p>
          <a:r>
            <a:rPr lang="en-GB"/>
            <a:t>Workforce training and research </a:t>
          </a:r>
          <a:endParaRPr lang="en-US"/>
        </a:p>
      </dgm:t>
    </dgm:pt>
    <dgm:pt modelId="{B678144B-5FEC-47E5-AA4B-6A72C0FC5165}" type="parTrans" cxnId="{8A40519C-25E6-44EE-A9F8-E9949840835E}">
      <dgm:prSet/>
      <dgm:spPr/>
      <dgm:t>
        <a:bodyPr/>
        <a:lstStyle/>
        <a:p>
          <a:endParaRPr lang="en-US"/>
        </a:p>
      </dgm:t>
    </dgm:pt>
    <dgm:pt modelId="{363F0EA6-FF81-4565-8EF2-A24297E19E7E}" type="sibTrans" cxnId="{8A40519C-25E6-44EE-A9F8-E9949840835E}">
      <dgm:prSet/>
      <dgm:spPr/>
      <dgm:t>
        <a:bodyPr/>
        <a:lstStyle/>
        <a:p>
          <a:endParaRPr lang="en-US"/>
        </a:p>
      </dgm:t>
    </dgm:pt>
    <dgm:pt modelId="{C8110E77-B6DE-484C-85B6-96FA483CA1AC}">
      <dgm:prSet/>
      <dgm:spPr/>
      <dgm:t>
        <a:bodyPr/>
        <a:lstStyle/>
        <a:p>
          <a:r>
            <a:rPr lang="en-GB"/>
            <a:t>A digital strategy for Wales</a:t>
          </a:r>
          <a:endParaRPr lang="en-US"/>
        </a:p>
      </dgm:t>
    </dgm:pt>
    <dgm:pt modelId="{1E14B2C6-79A1-4627-8677-3ABCFC404AF7}" type="parTrans" cxnId="{89AA48BB-C8C1-47EB-8C9C-44A1614A7FB2}">
      <dgm:prSet/>
      <dgm:spPr/>
      <dgm:t>
        <a:bodyPr/>
        <a:lstStyle/>
        <a:p>
          <a:endParaRPr lang="en-US"/>
        </a:p>
      </dgm:t>
    </dgm:pt>
    <dgm:pt modelId="{A1A43E9A-807E-4A81-9E31-DB508165DA07}" type="sibTrans" cxnId="{89AA48BB-C8C1-47EB-8C9C-44A1614A7FB2}">
      <dgm:prSet/>
      <dgm:spPr/>
      <dgm:t>
        <a:bodyPr/>
        <a:lstStyle/>
        <a:p>
          <a:endParaRPr lang="en-US"/>
        </a:p>
      </dgm:t>
    </dgm:pt>
    <dgm:pt modelId="{F1E5087F-DC2A-49EE-833E-AF044977093F}">
      <dgm:prSet/>
      <dgm:spPr/>
      <dgm:t>
        <a:bodyPr/>
        <a:lstStyle/>
        <a:p>
          <a:r>
            <a:rPr lang="en-GB"/>
            <a:t>Patient centred care</a:t>
          </a:r>
          <a:endParaRPr lang="en-US"/>
        </a:p>
      </dgm:t>
    </dgm:pt>
    <dgm:pt modelId="{407D1886-3A7C-473C-8CB7-B09AA5C273FF}" type="parTrans" cxnId="{DE74135D-0FAA-4C3B-BC6C-70C99FF370DB}">
      <dgm:prSet/>
      <dgm:spPr/>
      <dgm:t>
        <a:bodyPr/>
        <a:lstStyle/>
        <a:p>
          <a:endParaRPr lang="en-US"/>
        </a:p>
      </dgm:t>
    </dgm:pt>
    <dgm:pt modelId="{BB70A239-E80A-4452-8F3F-488CACBD477A}" type="sibTrans" cxnId="{DE74135D-0FAA-4C3B-BC6C-70C99FF370DB}">
      <dgm:prSet/>
      <dgm:spPr/>
      <dgm:t>
        <a:bodyPr/>
        <a:lstStyle/>
        <a:p>
          <a:endParaRPr lang="en-US"/>
        </a:p>
      </dgm:t>
    </dgm:pt>
    <dgm:pt modelId="{9B2ACED6-0532-4B47-92DC-ADCD0E706C88}" type="pres">
      <dgm:prSet presAssocID="{19E508A7-1AE3-400A-A711-BFAC4D398370}" presName="vert0" presStyleCnt="0">
        <dgm:presLayoutVars>
          <dgm:dir/>
          <dgm:animOne val="branch"/>
          <dgm:animLvl val="lvl"/>
        </dgm:presLayoutVars>
      </dgm:prSet>
      <dgm:spPr/>
    </dgm:pt>
    <dgm:pt modelId="{F043EA14-C888-D74F-BC23-C559EF1132E9}" type="pres">
      <dgm:prSet presAssocID="{F2CC095F-D462-4B41-A8E2-3333AA9652ED}" presName="thickLine" presStyleLbl="alignNode1" presStyleIdx="0" presStyleCnt="4"/>
      <dgm:spPr/>
    </dgm:pt>
    <dgm:pt modelId="{A6947789-3F9B-7A41-B27F-87C1FB24873A}" type="pres">
      <dgm:prSet presAssocID="{F2CC095F-D462-4B41-A8E2-3333AA9652ED}" presName="horz1" presStyleCnt="0"/>
      <dgm:spPr/>
    </dgm:pt>
    <dgm:pt modelId="{5F19F673-8BE5-4B43-9D21-6E617350B078}" type="pres">
      <dgm:prSet presAssocID="{F2CC095F-D462-4B41-A8E2-3333AA9652ED}" presName="tx1" presStyleLbl="revTx" presStyleIdx="0" presStyleCnt="4"/>
      <dgm:spPr/>
    </dgm:pt>
    <dgm:pt modelId="{6F8B11B0-FDAB-A44F-9493-117BDBD19F4E}" type="pres">
      <dgm:prSet presAssocID="{F2CC095F-D462-4B41-A8E2-3333AA9652ED}" presName="vert1" presStyleCnt="0"/>
      <dgm:spPr/>
    </dgm:pt>
    <dgm:pt modelId="{D02A9305-0CD5-8A49-B48E-0845C313B80A}" type="pres">
      <dgm:prSet presAssocID="{585E78C2-5525-470F-8F34-36CD1310CBE7}" presName="thickLine" presStyleLbl="alignNode1" presStyleIdx="1" presStyleCnt="4"/>
      <dgm:spPr/>
    </dgm:pt>
    <dgm:pt modelId="{725DE9C0-E95E-1E4C-A16C-E629A47AD606}" type="pres">
      <dgm:prSet presAssocID="{585E78C2-5525-470F-8F34-36CD1310CBE7}" presName="horz1" presStyleCnt="0"/>
      <dgm:spPr/>
    </dgm:pt>
    <dgm:pt modelId="{5E1A2179-9B79-424F-883A-FBA171E64A30}" type="pres">
      <dgm:prSet presAssocID="{585E78C2-5525-470F-8F34-36CD1310CBE7}" presName="tx1" presStyleLbl="revTx" presStyleIdx="1" presStyleCnt="4"/>
      <dgm:spPr/>
    </dgm:pt>
    <dgm:pt modelId="{48068955-08DB-FC42-AD80-95AC419DE3A5}" type="pres">
      <dgm:prSet presAssocID="{585E78C2-5525-470F-8F34-36CD1310CBE7}" presName="vert1" presStyleCnt="0"/>
      <dgm:spPr/>
    </dgm:pt>
    <dgm:pt modelId="{1BD5E2A1-DCFF-BD47-91C2-1E36199CD605}" type="pres">
      <dgm:prSet presAssocID="{C8110E77-B6DE-484C-85B6-96FA483CA1AC}" presName="thickLine" presStyleLbl="alignNode1" presStyleIdx="2" presStyleCnt="4"/>
      <dgm:spPr/>
    </dgm:pt>
    <dgm:pt modelId="{A2171E88-CD53-044D-B006-FCC9A5A19495}" type="pres">
      <dgm:prSet presAssocID="{C8110E77-B6DE-484C-85B6-96FA483CA1AC}" presName="horz1" presStyleCnt="0"/>
      <dgm:spPr/>
    </dgm:pt>
    <dgm:pt modelId="{C3126185-0478-5647-B735-61ADB9B4AF25}" type="pres">
      <dgm:prSet presAssocID="{C8110E77-B6DE-484C-85B6-96FA483CA1AC}" presName="tx1" presStyleLbl="revTx" presStyleIdx="2" presStyleCnt="4"/>
      <dgm:spPr/>
    </dgm:pt>
    <dgm:pt modelId="{E8221211-822C-8441-9B73-3E489E676B6E}" type="pres">
      <dgm:prSet presAssocID="{C8110E77-B6DE-484C-85B6-96FA483CA1AC}" presName="vert1" presStyleCnt="0"/>
      <dgm:spPr/>
    </dgm:pt>
    <dgm:pt modelId="{E101F70E-7990-A34F-A9FF-77B768E0B84D}" type="pres">
      <dgm:prSet presAssocID="{F1E5087F-DC2A-49EE-833E-AF044977093F}" presName="thickLine" presStyleLbl="alignNode1" presStyleIdx="3" presStyleCnt="4"/>
      <dgm:spPr/>
    </dgm:pt>
    <dgm:pt modelId="{DA193BEB-F470-A140-B985-7281197D5BDB}" type="pres">
      <dgm:prSet presAssocID="{F1E5087F-DC2A-49EE-833E-AF044977093F}" presName="horz1" presStyleCnt="0"/>
      <dgm:spPr/>
    </dgm:pt>
    <dgm:pt modelId="{1ECF83BF-BE06-6D44-9914-37C04993D640}" type="pres">
      <dgm:prSet presAssocID="{F1E5087F-DC2A-49EE-833E-AF044977093F}" presName="tx1" presStyleLbl="revTx" presStyleIdx="3" presStyleCnt="4"/>
      <dgm:spPr/>
    </dgm:pt>
    <dgm:pt modelId="{E8F29273-207A-F141-BF2B-ADB372202988}" type="pres">
      <dgm:prSet presAssocID="{F1E5087F-DC2A-49EE-833E-AF044977093F}" presName="vert1" presStyleCnt="0"/>
      <dgm:spPr/>
    </dgm:pt>
  </dgm:ptLst>
  <dgm:cxnLst>
    <dgm:cxn modelId="{35462A09-8E6E-9D40-AFDF-B0024C249090}" type="presOf" srcId="{F2CC095F-D462-4B41-A8E2-3333AA9652ED}" destId="{5F19F673-8BE5-4B43-9D21-6E617350B078}" srcOrd="0" destOrd="0" presId="urn:microsoft.com/office/officeart/2008/layout/LinedList"/>
    <dgm:cxn modelId="{389B402B-B100-3C4F-AED3-5EB5256DC6C7}" type="presOf" srcId="{C8110E77-B6DE-484C-85B6-96FA483CA1AC}" destId="{C3126185-0478-5647-B735-61ADB9B4AF25}" srcOrd="0" destOrd="0" presId="urn:microsoft.com/office/officeart/2008/layout/LinedList"/>
    <dgm:cxn modelId="{DE74135D-0FAA-4C3B-BC6C-70C99FF370DB}" srcId="{19E508A7-1AE3-400A-A711-BFAC4D398370}" destId="{F1E5087F-DC2A-49EE-833E-AF044977093F}" srcOrd="3" destOrd="0" parTransId="{407D1886-3A7C-473C-8CB7-B09AA5C273FF}" sibTransId="{BB70A239-E80A-4452-8F3F-488CACBD477A}"/>
    <dgm:cxn modelId="{F5866960-0B1F-44C4-810D-D1874313F4DB}" srcId="{19E508A7-1AE3-400A-A711-BFAC4D398370}" destId="{F2CC095F-D462-4B41-A8E2-3333AA9652ED}" srcOrd="0" destOrd="0" parTransId="{6B1E3B86-4802-45EE-8DFA-408C5C0358FF}" sibTransId="{0B78DE6E-3191-419C-A9DC-80841F5956B0}"/>
    <dgm:cxn modelId="{D1EB168E-CEC0-5B47-82E4-FDD5A962C6D0}" type="presOf" srcId="{19E508A7-1AE3-400A-A711-BFAC4D398370}" destId="{9B2ACED6-0532-4B47-92DC-ADCD0E706C88}" srcOrd="0" destOrd="0" presId="urn:microsoft.com/office/officeart/2008/layout/LinedList"/>
    <dgm:cxn modelId="{8A40519C-25E6-44EE-A9F8-E9949840835E}" srcId="{19E508A7-1AE3-400A-A711-BFAC4D398370}" destId="{585E78C2-5525-470F-8F34-36CD1310CBE7}" srcOrd="1" destOrd="0" parTransId="{B678144B-5FEC-47E5-AA4B-6A72C0FC5165}" sibTransId="{363F0EA6-FF81-4565-8EF2-A24297E19E7E}"/>
    <dgm:cxn modelId="{BED190A1-FD07-1745-893F-32CCBA8A24F8}" type="presOf" srcId="{585E78C2-5525-470F-8F34-36CD1310CBE7}" destId="{5E1A2179-9B79-424F-883A-FBA171E64A30}" srcOrd="0" destOrd="0" presId="urn:microsoft.com/office/officeart/2008/layout/LinedList"/>
    <dgm:cxn modelId="{89AA48BB-C8C1-47EB-8C9C-44A1614A7FB2}" srcId="{19E508A7-1AE3-400A-A711-BFAC4D398370}" destId="{C8110E77-B6DE-484C-85B6-96FA483CA1AC}" srcOrd="2" destOrd="0" parTransId="{1E14B2C6-79A1-4627-8677-3ABCFC404AF7}" sibTransId="{A1A43E9A-807E-4A81-9E31-DB508165DA07}"/>
    <dgm:cxn modelId="{1E1CBBF4-DC18-0944-8EEF-D98487915209}" type="presOf" srcId="{F1E5087F-DC2A-49EE-833E-AF044977093F}" destId="{1ECF83BF-BE06-6D44-9914-37C04993D640}" srcOrd="0" destOrd="0" presId="urn:microsoft.com/office/officeart/2008/layout/LinedList"/>
    <dgm:cxn modelId="{4833088B-3DB3-444D-807D-3A8FD770400E}" type="presParOf" srcId="{9B2ACED6-0532-4B47-92DC-ADCD0E706C88}" destId="{F043EA14-C888-D74F-BC23-C559EF1132E9}" srcOrd="0" destOrd="0" presId="urn:microsoft.com/office/officeart/2008/layout/LinedList"/>
    <dgm:cxn modelId="{7D8B1A44-AFAC-204B-9518-18401130F59F}" type="presParOf" srcId="{9B2ACED6-0532-4B47-92DC-ADCD0E706C88}" destId="{A6947789-3F9B-7A41-B27F-87C1FB24873A}" srcOrd="1" destOrd="0" presId="urn:microsoft.com/office/officeart/2008/layout/LinedList"/>
    <dgm:cxn modelId="{9063B32E-E0E2-EE47-AC2C-E4750E12A016}" type="presParOf" srcId="{A6947789-3F9B-7A41-B27F-87C1FB24873A}" destId="{5F19F673-8BE5-4B43-9D21-6E617350B078}" srcOrd="0" destOrd="0" presId="urn:microsoft.com/office/officeart/2008/layout/LinedList"/>
    <dgm:cxn modelId="{8D50A07D-4D18-874B-B5C7-4908FFE40934}" type="presParOf" srcId="{A6947789-3F9B-7A41-B27F-87C1FB24873A}" destId="{6F8B11B0-FDAB-A44F-9493-117BDBD19F4E}" srcOrd="1" destOrd="0" presId="urn:microsoft.com/office/officeart/2008/layout/LinedList"/>
    <dgm:cxn modelId="{C1B6278F-0FF6-3740-83AF-5C4FA206D342}" type="presParOf" srcId="{9B2ACED6-0532-4B47-92DC-ADCD0E706C88}" destId="{D02A9305-0CD5-8A49-B48E-0845C313B80A}" srcOrd="2" destOrd="0" presId="urn:microsoft.com/office/officeart/2008/layout/LinedList"/>
    <dgm:cxn modelId="{84CD942D-140E-844F-A522-290DF70B433B}" type="presParOf" srcId="{9B2ACED6-0532-4B47-92DC-ADCD0E706C88}" destId="{725DE9C0-E95E-1E4C-A16C-E629A47AD606}" srcOrd="3" destOrd="0" presId="urn:microsoft.com/office/officeart/2008/layout/LinedList"/>
    <dgm:cxn modelId="{B72C4264-060A-4E48-BC5E-39236D50F55E}" type="presParOf" srcId="{725DE9C0-E95E-1E4C-A16C-E629A47AD606}" destId="{5E1A2179-9B79-424F-883A-FBA171E64A30}" srcOrd="0" destOrd="0" presId="urn:microsoft.com/office/officeart/2008/layout/LinedList"/>
    <dgm:cxn modelId="{BD8F343F-3D83-B54E-84F6-EBE762C0EBFA}" type="presParOf" srcId="{725DE9C0-E95E-1E4C-A16C-E629A47AD606}" destId="{48068955-08DB-FC42-AD80-95AC419DE3A5}" srcOrd="1" destOrd="0" presId="urn:microsoft.com/office/officeart/2008/layout/LinedList"/>
    <dgm:cxn modelId="{F89FFDD7-DD8A-0D4A-9F0B-BCE2926F76BC}" type="presParOf" srcId="{9B2ACED6-0532-4B47-92DC-ADCD0E706C88}" destId="{1BD5E2A1-DCFF-BD47-91C2-1E36199CD605}" srcOrd="4" destOrd="0" presId="urn:microsoft.com/office/officeart/2008/layout/LinedList"/>
    <dgm:cxn modelId="{E1C5981C-A025-4248-80D2-E9C03243077A}" type="presParOf" srcId="{9B2ACED6-0532-4B47-92DC-ADCD0E706C88}" destId="{A2171E88-CD53-044D-B006-FCC9A5A19495}" srcOrd="5" destOrd="0" presId="urn:microsoft.com/office/officeart/2008/layout/LinedList"/>
    <dgm:cxn modelId="{919B20EC-984A-3B42-B293-5A1ACE051E0B}" type="presParOf" srcId="{A2171E88-CD53-044D-B006-FCC9A5A19495}" destId="{C3126185-0478-5647-B735-61ADB9B4AF25}" srcOrd="0" destOrd="0" presId="urn:microsoft.com/office/officeart/2008/layout/LinedList"/>
    <dgm:cxn modelId="{11E7DCB5-1AD4-364E-B745-BA163AADA9E3}" type="presParOf" srcId="{A2171E88-CD53-044D-B006-FCC9A5A19495}" destId="{E8221211-822C-8441-9B73-3E489E676B6E}" srcOrd="1" destOrd="0" presId="urn:microsoft.com/office/officeart/2008/layout/LinedList"/>
    <dgm:cxn modelId="{591E6473-2DF9-374C-AC12-D81314057DD6}" type="presParOf" srcId="{9B2ACED6-0532-4B47-92DC-ADCD0E706C88}" destId="{E101F70E-7990-A34F-A9FF-77B768E0B84D}" srcOrd="6" destOrd="0" presId="urn:microsoft.com/office/officeart/2008/layout/LinedList"/>
    <dgm:cxn modelId="{F0255320-27DE-DB47-8C2F-60981796C7A6}" type="presParOf" srcId="{9B2ACED6-0532-4B47-92DC-ADCD0E706C88}" destId="{DA193BEB-F470-A140-B985-7281197D5BDB}" srcOrd="7" destOrd="0" presId="urn:microsoft.com/office/officeart/2008/layout/LinedList"/>
    <dgm:cxn modelId="{A0722F7F-744A-BA43-91F3-08C931023209}" type="presParOf" srcId="{DA193BEB-F470-A140-B985-7281197D5BDB}" destId="{1ECF83BF-BE06-6D44-9914-37C04993D640}" srcOrd="0" destOrd="0" presId="urn:microsoft.com/office/officeart/2008/layout/LinedList"/>
    <dgm:cxn modelId="{46A0AA1E-C92B-5B41-8725-045A96B4B408}" type="presParOf" srcId="{DA193BEB-F470-A140-B985-7281197D5BDB}" destId="{E8F29273-207A-F141-BF2B-ADB37220298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8A4621-EFC5-4095-A9EB-58ACB9FEC8AC}"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C6FC620E-5774-41AA-AA19-FE0B54B3E081}">
      <dgm:prSet/>
      <dgm:spPr/>
      <dgm:t>
        <a:bodyPr/>
        <a:lstStyle/>
        <a:p>
          <a:r>
            <a:rPr lang="en-US"/>
            <a:t>Evidence was collected by:</a:t>
          </a:r>
        </a:p>
      </dgm:t>
    </dgm:pt>
    <dgm:pt modelId="{154830EA-EFC9-4335-9FC7-1470E672E681}" type="parTrans" cxnId="{8ACB0D13-6B72-4479-892D-A7442CEB6CB7}">
      <dgm:prSet/>
      <dgm:spPr/>
      <dgm:t>
        <a:bodyPr/>
        <a:lstStyle/>
        <a:p>
          <a:endParaRPr lang="en-US"/>
        </a:p>
      </dgm:t>
    </dgm:pt>
    <dgm:pt modelId="{56B51FD3-BCDC-4F76-8865-84B7DE635885}" type="sibTrans" cxnId="{8ACB0D13-6B72-4479-892D-A7442CEB6CB7}">
      <dgm:prSet/>
      <dgm:spPr/>
      <dgm:t>
        <a:bodyPr/>
        <a:lstStyle/>
        <a:p>
          <a:endParaRPr lang="en-US"/>
        </a:p>
      </dgm:t>
    </dgm:pt>
    <dgm:pt modelId="{3BF01663-92E0-4F35-BD67-682CFCFEC28E}">
      <dgm:prSet/>
      <dgm:spPr/>
      <dgm:t>
        <a:bodyPr/>
        <a:lstStyle/>
        <a:p>
          <a:r>
            <a:rPr lang="en-US"/>
            <a:t>Consultation</a:t>
          </a:r>
        </a:p>
      </dgm:t>
    </dgm:pt>
    <dgm:pt modelId="{16346540-94EF-49FE-B190-699029D10AA9}" type="parTrans" cxnId="{6AC837D2-15F9-4F8F-88D8-F77CCE2DEAD1}">
      <dgm:prSet/>
      <dgm:spPr/>
      <dgm:t>
        <a:bodyPr/>
        <a:lstStyle/>
        <a:p>
          <a:endParaRPr lang="en-US"/>
        </a:p>
      </dgm:t>
    </dgm:pt>
    <dgm:pt modelId="{923AC83D-8AAB-4B9F-97B8-E00F4F252DC5}" type="sibTrans" cxnId="{6AC837D2-15F9-4F8F-88D8-F77CCE2DEAD1}">
      <dgm:prSet/>
      <dgm:spPr/>
      <dgm:t>
        <a:bodyPr/>
        <a:lstStyle/>
        <a:p>
          <a:endParaRPr lang="en-US"/>
        </a:p>
      </dgm:t>
    </dgm:pt>
    <dgm:pt modelId="{BF1487CD-09BE-4A37-98F9-D0AC950C1D72}">
      <dgm:prSet/>
      <dgm:spPr/>
      <dgm:t>
        <a:bodyPr/>
        <a:lstStyle/>
        <a:p>
          <a:r>
            <a:rPr lang="en-US"/>
            <a:t>Data requests</a:t>
          </a:r>
        </a:p>
      </dgm:t>
    </dgm:pt>
    <dgm:pt modelId="{023A9723-DCFA-47CF-9955-EB18E7122833}" type="parTrans" cxnId="{3CFCC5BA-3F9C-4A1C-AE5E-98CDBAF4FDE6}">
      <dgm:prSet/>
      <dgm:spPr/>
      <dgm:t>
        <a:bodyPr/>
        <a:lstStyle/>
        <a:p>
          <a:endParaRPr lang="en-US"/>
        </a:p>
      </dgm:t>
    </dgm:pt>
    <dgm:pt modelId="{CDADBCCD-8034-4C9A-8D5F-65D93D03878C}" type="sibTrans" cxnId="{3CFCC5BA-3F9C-4A1C-AE5E-98CDBAF4FDE6}">
      <dgm:prSet/>
      <dgm:spPr/>
      <dgm:t>
        <a:bodyPr/>
        <a:lstStyle/>
        <a:p>
          <a:endParaRPr lang="en-US"/>
        </a:p>
      </dgm:t>
    </dgm:pt>
    <dgm:pt modelId="{F2C3AAC2-2C9A-4757-B91F-282E2C05EAF9}">
      <dgm:prSet/>
      <dgm:spPr/>
      <dgm:t>
        <a:bodyPr/>
        <a:lstStyle/>
        <a:p>
          <a:r>
            <a:rPr lang="en-US"/>
            <a:t>Epidemiological </a:t>
          </a:r>
        </a:p>
      </dgm:t>
    </dgm:pt>
    <dgm:pt modelId="{962F2D6C-490F-4758-8C61-6F6C25934AC8}" type="parTrans" cxnId="{B03F79AC-1615-4930-8507-D678318A98E8}">
      <dgm:prSet/>
      <dgm:spPr/>
      <dgm:t>
        <a:bodyPr/>
        <a:lstStyle/>
        <a:p>
          <a:endParaRPr lang="en-US"/>
        </a:p>
      </dgm:t>
    </dgm:pt>
    <dgm:pt modelId="{2E459626-D2EE-434C-9B32-572B80D06C50}" type="sibTrans" cxnId="{B03F79AC-1615-4930-8507-D678318A98E8}">
      <dgm:prSet/>
      <dgm:spPr/>
      <dgm:t>
        <a:bodyPr/>
        <a:lstStyle/>
        <a:p>
          <a:endParaRPr lang="en-US"/>
        </a:p>
      </dgm:t>
    </dgm:pt>
    <dgm:pt modelId="{98959AAB-3716-40BA-A494-ED0147722D63}">
      <dgm:prSet/>
      <dgm:spPr/>
      <dgm:t>
        <a:bodyPr/>
        <a:lstStyle/>
        <a:p>
          <a:r>
            <a:rPr lang="en-US"/>
            <a:t>Outcomes</a:t>
          </a:r>
        </a:p>
      </dgm:t>
    </dgm:pt>
    <dgm:pt modelId="{2A50A038-EE5A-4E3C-9CEC-A96B8702CE8D}" type="parTrans" cxnId="{08369AA0-3C73-4DDB-94AE-3C375F647B90}">
      <dgm:prSet/>
      <dgm:spPr/>
      <dgm:t>
        <a:bodyPr/>
        <a:lstStyle/>
        <a:p>
          <a:endParaRPr lang="en-US"/>
        </a:p>
      </dgm:t>
    </dgm:pt>
    <dgm:pt modelId="{06DEF8E6-7A8E-4D80-A4CD-696C635318A6}" type="sibTrans" cxnId="{08369AA0-3C73-4DDB-94AE-3C375F647B90}">
      <dgm:prSet/>
      <dgm:spPr/>
      <dgm:t>
        <a:bodyPr/>
        <a:lstStyle/>
        <a:p>
          <a:endParaRPr lang="en-US"/>
        </a:p>
      </dgm:t>
    </dgm:pt>
    <dgm:pt modelId="{CC038496-C67B-40F4-A04B-53CC30D7B5B6}">
      <dgm:prSet/>
      <dgm:spPr/>
      <dgm:t>
        <a:bodyPr/>
        <a:lstStyle/>
        <a:p>
          <a:r>
            <a:rPr lang="en-US"/>
            <a:t>Strategic themes</a:t>
          </a:r>
        </a:p>
      </dgm:t>
    </dgm:pt>
    <dgm:pt modelId="{6D8EE8BB-FDE7-4390-8061-EDEDE07EEFB7}" type="parTrans" cxnId="{45298331-2CA4-445D-AE52-D238F8E7BC1B}">
      <dgm:prSet/>
      <dgm:spPr/>
      <dgm:t>
        <a:bodyPr/>
        <a:lstStyle/>
        <a:p>
          <a:endParaRPr lang="en-US"/>
        </a:p>
      </dgm:t>
    </dgm:pt>
    <dgm:pt modelId="{29F6BD3C-5263-44E6-AD5D-DC2A582419A7}" type="sibTrans" cxnId="{45298331-2CA4-445D-AE52-D238F8E7BC1B}">
      <dgm:prSet/>
      <dgm:spPr/>
      <dgm:t>
        <a:bodyPr/>
        <a:lstStyle/>
        <a:p>
          <a:endParaRPr lang="en-US"/>
        </a:p>
      </dgm:t>
    </dgm:pt>
    <dgm:pt modelId="{E6B15AFC-6DF8-44E4-A5B1-5C31F2356EE3}">
      <dgm:prSet/>
      <dgm:spPr/>
      <dgm:t>
        <a:bodyPr/>
        <a:lstStyle/>
        <a:p>
          <a:r>
            <a:rPr lang="en-US"/>
            <a:t>Next steps</a:t>
          </a:r>
        </a:p>
      </dgm:t>
    </dgm:pt>
    <dgm:pt modelId="{AF3E136B-2362-4A95-B6F2-A38019EF1527}" type="parTrans" cxnId="{7DF23CD2-5833-4B7D-BF1D-BF66063E208A}">
      <dgm:prSet/>
      <dgm:spPr/>
      <dgm:t>
        <a:bodyPr/>
        <a:lstStyle/>
        <a:p>
          <a:endParaRPr lang="en-US"/>
        </a:p>
      </dgm:t>
    </dgm:pt>
    <dgm:pt modelId="{AEE13432-33BD-444F-B917-928860F6E41D}" type="sibTrans" cxnId="{7DF23CD2-5833-4B7D-BF1D-BF66063E208A}">
      <dgm:prSet/>
      <dgm:spPr/>
      <dgm:t>
        <a:bodyPr/>
        <a:lstStyle/>
        <a:p>
          <a:endParaRPr lang="en-US"/>
        </a:p>
      </dgm:t>
    </dgm:pt>
    <dgm:pt modelId="{2BBEC4EE-2505-3443-B7A9-5C8C82426F26}" type="pres">
      <dgm:prSet presAssocID="{A98A4621-EFC5-4095-A9EB-58ACB9FEC8AC}" presName="linear" presStyleCnt="0">
        <dgm:presLayoutVars>
          <dgm:dir/>
          <dgm:animLvl val="lvl"/>
          <dgm:resizeHandles val="exact"/>
        </dgm:presLayoutVars>
      </dgm:prSet>
      <dgm:spPr/>
    </dgm:pt>
    <dgm:pt modelId="{24D5BDD0-577A-7E42-B727-DA5D442AA759}" type="pres">
      <dgm:prSet presAssocID="{C6FC620E-5774-41AA-AA19-FE0B54B3E081}" presName="parentLin" presStyleCnt="0"/>
      <dgm:spPr/>
    </dgm:pt>
    <dgm:pt modelId="{86AA02BD-2AE8-3842-BDDE-CC74FE1486EE}" type="pres">
      <dgm:prSet presAssocID="{C6FC620E-5774-41AA-AA19-FE0B54B3E081}" presName="parentLeftMargin" presStyleLbl="node1" presStyleIdx="0" presStyleCnt="4"/>
      <dgm:spPr/>
    </dgm:pt>
    <dgm:pt modelId="{2FE9BE72-AA83-1140-9A1D-AC892E5AC870}" type="pres">
      <dgm:prSet presAssocID="{C6FC620E-5774-41AA-AA19-FE0B54B3E081}" presName="parentText" presStyleLbl="node1" presStyleIdx="0" presStyleCnt="4">
        <dgm:presLayoutVars>
          <dgm:chMax val="0"/>
          <dgm:bulletEnabled val="1"/>
        </dgm:presLayoutVars>
      </dgm:prSet>
      <dgm:spPr/>
    </dgm:pt>
    <dgm:pt modelId="{F4504133-9BC6-2E44-84E6-0E36F0891C2F}" type="pres">
      <dgm:prSet presAssocID="{C6FC620E-5774-41AA-AA19-FE0B54B3E081}" presName="negativeSpace" presStyleCnt="0"/>
      <dgm:spPr/>
    </dgm:pt>
    <dgm:pt modelId="{8579A20C-592B-014D-8948-17F41251C39B}" type="pres">
      <dgm:prSet presAssocID="{C6FC620E-5774-41AA-AA19-FE0B54B3E081}" presName="childText" presStyleLbl="conFgAcc1" presStyleIdx="0" presStyleCnt="4">
        <dgm:presLayoutVars>
          <dgm:bulletEnabled val="1"/>
        </dgm:presLayoutVars>
      </dgm:prSet>
      <dgm:spPr/>
    </dgm:pt>
    <dgm:pt modelId="{9A74B885-7B45-2443-ACEB-52FD69FC2CB5}" type="pres">
      <dgm:prSet presAssocID="{56B51FD3-BCDC-4F76-8865-84B7DE635885}" presName="spaceBetweenRectangles" presStyleCnt="0"/>
      <dgm:spPr/>
    </dgm:pt>
    <dgm:pt modelId="{7812F7CC-E417-394C-A03C-65EFB3618997}" type="pres">
      <dgm:prSet presAssocID="{98959AAB-3716-40BA-A494-ED0147722D63}" presName="parentLin" presStyleCnt="0"/>
      <dgm:spPr/>
    </dgm:pt>
    <dgm:pt modelId="{1AB62245-A718-DC40-B950-8A1613C7C31C}" type="pres">
      <dgm:prSet presAssocID="{98959AAB-3716-40BA-A494-ED0147722D63}" presName="parentLeftMargin" presStyleLbl="node1" presStyleIdx="0" presStyleCnt="4"/>
      <dgm:spPr/>
    </dgm:pt>
    <dgm:pt modelId="{D47F86BD-550B-C945-9A5E-93250E3E4292}" type="pres">
      <dgm:prSet presAssocID="{98959AAB-3716-40BA-A494-ED0147722D63}" presName="parentText" presStyleLbl="node1" presStyleIdx="1" presStyleCnt="4">
        <dgm:presLayoutVars>
          <dgm:chMax val="0"/>
          <dgm:bulletEnabled val="1"/>
        </dgm:presLayoutVars>
      </dgm:prSet>
      <dgm:spPr/>
    </dgm:pt>
    <dgm:pt modelId="{56EC74CF-A4B2-5840-BCA1-8DFCCBADE439}" type="pres">
      <dgm:prSet presAssocID="{98959AAB-3716-40BA-A494-ED0147722D63}" presName="negativeSpace" presStyleCnt="0"/>
      <dgm:spPr/>
    </dgm:pt>
    <dgm:pt modelId="{351CA137-A37C-EC4C-A748-62E1CCD15D5D}" type="pres">
      <dgm:prSet presAssocID="{98959AAB-3716-40BA-A494-ED0147722D63}" presName="childText" presStyleLbl="conFgAcc1" presStyleIdx="1" presStyleCnt="4">
        <dgm:presLayoutVars>
          <dgm:bulletEnabled val="1"/>
        </dgm:presLayoutVars>
      </dgm:prSet>
      <dgm:spPr/>
    </dgm:pt>
    <dgm:pt modelId="{4283A4E9-D96B-524E-8294-CEA92A11F1E8}" type="pres">
      <dgm:prSet presAssocID="{06DEF8E6-7A8E-4D80-A4CD-696C635318A6}" presName="spaceBetweenRectangles" presStyleCnt="0"/>
      <dgm:spPr/>
    </dgm:pt>
    <dgm:pt modelId="{00BFC56B-6691-3A4B-BA85-D0855EE89CE0}" type="pres">
      <dgm:prSet presAssocID="{CC038496-C67B-40F4-A04B-53CC30D7B5B6}" presName="parentLin" presStyleCnt="0"/>
      <dgm:spPr/>
    </dgm:pt>
    <dgm:pt modelId="{FCDAB35F-772C-E344-869B-EDAB01BF544D}" type="pres">
      <dgm:prSet presAssocID="{CC038496-C67B-40F4-A04B-53CC30D7B5B6}" presName="parentLeftMargin" presStyleLbl="node1" presStyleIdx="1" presStyleCnt="4"/>
      <dgm:spPr/>
    </dgm:pt>
    <dgm:pt modelId="{54CCF2F5-26C5-7946-B510-B238D9FB1C73}" type="pres">
      <dgm:prSet presAssocID="{CC038496-C67B-40F4-A04B-53CC30D7B5B6}" presName="parentText" presStyleLbl="node1" presStyleIdx="2" presStyleCnt="4">
        <dgm:presLayoutVars>
          <dgm:chMax val="0"/>
          <dgm:bulletEnabled val="1"/>
        </dgm:presLayoutVars>
      </dgm:prSet>
      <dgm:spPr/>
    </dgm:pt>
    <dgm:pt modelId="{0B8D752C-F92B-F04F-A0FB-22254A2E1C1B}" type="pres">
      <dgm:prSet presAssocID="{CC038496-C67B-40F4-A04B-53CC30D7B5B6}" presName="negativeSpace" presStyleCnt="0"/>
      <dgm:spPr/>
    </dgm:pt>
    <dgm:pt modelId="{1DE0AF0A-9DAD-654A-ADA0-B451787EC352}" type="pres">
      <dgm:prSet presAssocID="{CC038496-C67B-40F4-A04B-53CC30D7B5B6}" presName="childText" presStyleLbl="conFgAcc1" presStyleIdx="2" presStyleCnt="4">
        <dgm:presLayoutVars>
          <dgm:bulletEnabled val="1"/>
        </dgm:presLayoutVars>
      </dgm:prSet>
      <dgm:spPr/>
    </dgm:pt>
    <dgm:pt modelId="{E62A6EBD-B796-7D4F-8F12-1D2996A8BC17}" type="pres">
      <dgm:prSet presAssocID="{29F6BD3C-5263-44E6-AD5D-DC2A582419A7}" presName="spaceBetweenRectangles" presStyleCnt="0"/>
      <dgm:spPr/>
    </dgm:pt>
    <dgm:pt modelId="{8E502EE1-0908-3044-B392-E46ACABAED6B}" type="pres">
      <dgm:prSet presAssocID="{E6B15AFC-6DF8-44E4-A5B1-5C31F2356EE3}" presName="parentLin" presStyleCnt="0"/>
      <dgm:spPr/>
    </dgm:pt>
    <dgm:pt modelId="{3A8911E3-70EB-6345-96A8-E405F9C4E036}" type="pres">
      <dgm:prSet presAssocID="{E6B15AFC-6DF8-44E4-A5B1-5C31F2356EE3}" presName="parentLeftMargin" presStyleLbl="node1" presStyleIdx="2" presStyleCnt="4"/>
      <dgm:spPr/>
    </dgm:pt>
    <dgm:pt modelId="{EB4892CA-F07C-624F-8A78-F9761738F87D}" type="pres">
      <dgm:prSet presAssocID="{E6B15AFC-6DF8-44E4-A5B1-5C31F2356EE3}" presName="parentText" presStyleLbl="node1" presStyleIdx="3" presStyleCnt="4">
        <dgm:presLayoutVars>
          <dgm:chMax val="0"/>
          <dgm:bulletEnabled val="1"/>
        </dgm:presLayoutVars>
      </dgm:prSet>
      <dgm:spPr/>
    </dgm:pt>
    <dgm:pt modelId="{B78100B0-5BEE-1C43-B4FB-416DAD50FF5A}" type="pres">
      <dgm:prSet presAssocID="{E6B15AFC-6DF8-44E4-A5B1-5C31F2356EE3}" presName="negativeSpace" presStyleCnt="0"/>
      <dgm:spPr/>
    </dgm:pt>
    <dgm:pt modelId="{E9F9622F-FE18-6148-8B76-259E6F0C690D}" type="pres">
      <dgm:prSet presAssocID="{E6B15AFC-6DF8-44E4-A5B1-5C31F2356EE3}" presName="childText" presStyleLbl="conFgAcc1" presStyleIdx="3" presStyleCnt="4">
        <dgm:presLayoutVars>
          <dgm:bulletEnabled val="1"/>
        </dgm:presLayoutVars>
      </dgm:prSet>
      <dgm:spPr/>
    </dgm:pt>
  </dgm:ptLst>
  <dgm:cxnLst>
    <dgm:cxn modelId="{5BC3400E-16C1-8549-9B6F-863BE3A70B46}" type="presOf" srcId="{C6FC620E-5774-41AA-AA19-FE0B54B3E081}" destId="{2FE9BE72-AA83-1140-9A1D-AC892E5AC870}" srcOrd="1" destOrd="0" presId="urn:microsoft.com/office/officeart/2005/8/layout/list1"/>
    <dgm:cxn modelId="{8ACB0D13-6B72-4479-892D-A7442CEB6CB7}" srcId="{A98A4621-EFC5-4095-A9EB-58ACB9FEC8AC}" destId="{C6FC620E-5774-41AA-AA19-FE0B54B3E081}" srcOrd="0" destOrd="0" parTransId="{154830EA-EFC9-4335-9FC7-1470E672E681}" sibTransId="{56B51FD3-BCDC-4F76-8865-84B7DE635885}"/>
    <dgm:cxn modelId="{14E8072B-5F66-BA42-A22F-A3EAF8A0DE04}" type="presOf" srcId="{A98A4621-EFC5-4095-A9EB-58ACB9FEC8AC}" destId="{2BBEC4EE-2505-3443-B7A9-5C8C82426F26}" srcOrd="0" destOrd="0" presId="urn:microsoft.com/office/officeart/2005/8/layout/list1"/>
    <dgm:cxn modelId="{DB774B2B-8D2E-3A4A-A077-D675A1B240CA}" type="presOf" srcId="{E6B15AFC-6DF8-44E4-A5B1-5C31F2356EE3}" destId="{3A8911E3-70EB-6345-96A8-E405F9C4E036}" srcOrd="0" destOrd="0" presId="urn:microsoft.com/office/officeart/2005/8/layout/list1"/>
    <dgm:cxn modelId="{45298331-2CA4-445D-AE52-D238F8E7BC1B}" srcId="{A98A4621-EFC5-4095-A9EB-58ACB9FEC8AC}" destId="{CC038496-C67B-40F4-A04B-53CC30D7B5B6}" srcOrd="2" destOrd="0" parTransId="{6D8EE8BB-FDE7-4390-8061-EDEDE07EEFB7}" sibTransId="{29F6BD3C-5263-44E6-AD5D-DC2A582419A7}"/>
    <dgm:cxn modelId="{63188E4B-8DA3-0449-AE64-65E423F13315}" type="presOf" srcId="{E6B15AFC-6DF8-44E4-A5B1-5C31F2356EE3}" destId="{EB4892CA-F07C-624F-8A78-F9761738F87D}" srcOrd="1" destOrd="0" presId="urn:microsoft.com/office/officeart/2005/8/layout/list1"/>
    <dgm:cxn modelId="{481E954B-5533-2447-A9AC-26262FE4AC9A}" type="presOf" srcId="{C6FC620E-5774-41AA-AA19-FE0B54B3E081}" destId="{86AA02BD-2AE8-3842-BDDE-CC74FE1486EE}" srcOrd="0" destOrd="0" presId="urn:microsoft.com/office/officeart/2005/8/layout/list1"/>
    <dgm:cxn modelId="{54D2706E-464E-C346-9105-E8525E1B7FFB}" type="presOf" srcId="{98959AAB-3716-40BA-A494-ED0147722D63}" destId="{D47F86BD-550B-C945-9A5E-93250E3E4292}" srcOrd="1" destOrd="0" presId="urn:microsoft.com/office/officeart/2005/8/layout/list1"/>
    <dgm:cxn modelId="{90A82E56-1282-B145-93F1-5E935990CD13}" type="presOf" srcId="{BF1487CD-09BE-4A37-98F9-D0AC950C1D72}" destId="{8579A20C-592B-014D-8948-17F41251C39B}" srcOrd="0" destOrd="1" presId="urn:microsoft.com/office/officeart/2005/8/layout/list1"/>
    <dgm:cxn modelId="{1A94E289-0348-D241-A1A3-61790B3B4B87}" type="presOf" srcId="{CC038496-C67B-40F4-A04B-53CC30D7B5B6}" destId="{54CCF2F5-26C5-7946-B510-B238D9FB1C73}" srcOrd="1" destOrd="0" presId="urn:microsoft.com/office/officeart/2005/8/layout/list1"/>
    <dgm:cxn modelId="{0BEC348E-62D3-0D4E-9C3F-A95309EAE33C}" type="presOf" srcId="{CC038496-C67B-40F4-A04B-53CC30D7B5B6}" destId="{FCDAB35F-772C-E344-869B-EDAB01BF544D}" srcOrd="0" destOrd="0" presId="urn:microsoft.com/office/officeart/2005/8/layout/list1"/>
    <dgm:cxn modelId="{851A4899-B3B1-A246-A842-E902F12BDC54}" type="presOf" srcId="{3BF01663-92E0-4F35-BD67-682CFCFEC28E}" destId="{8579A20C-592B-014D-8948-17F41251C39B}" srcOrd="0" destOrd="0" presId="urn:microsoft.com/office/officeart/2005/8/layout/list1"/>
    <dgm:cxn modelId="{561B309D-A0C6-714C-ABA0-A5EFF341F7BF}" type="presOf" srcId="{98959AAB-3716-40BA-A494-ED0147722D63}" destId="{1AB62245-A718-DC40-B950-8A1613C7C31C}" srcOrd="0" destOrd="0" presId="urn:microsoft.com/office/officeart/2005/8/layout/list1"/>
    <dgm:cxn modelId="{08369AA0-3C73-4DDB-94AE-3C375F647B90}" srcId="{A98A4621-EFC5-4095-A9EB-58ACB9FEC8AC}" destId="{98959AAB-3716-40BA-A494-ED0147722D63}" srcOrd="1" destOrd="0" parTransId="{2A50A038-EE5A-4E3C-9CEC-A96B8702CE8D}" sibTransId="{06DEF8E6-7A8E-4D80-A4CD-696C635318A6}"/>
    <dgm:cxn modelId="{B03F79AC-1615-4930-8507-D678318A98E8}" srcId="{C6FC620E-5774-41AA-AA19-FE0B54B3E081}" destId="{F2C3AAC2-2C9A-4757-B91F-282E2C05EAF9}" srcOrd="2" destOrd="0" parTransId="{962F2D6C-490F-4758-8C61-6F6C25934AC8}" sibTransId="{2E459626-D2EE-434C-9B32-572B80D06C50}"/>
    <dgm:cxn modelId="{3CFCC5BA-3F9C-4A1C-AE5E-98CDBAF4FDE6}" srcId="{C6FC620E-5774-41AA-AA19-FE0B54B3E081}" destId="{BF1487CD-09BE-4A37-98F9-D0AC950C1D72}" srcOrd="1" destOrd="0" parTransId="{023A9723-DCFA-47CF-9955-EB18E7122833}" sibTransId="{CDADBCCD-8034-4C9A-8D5F-65D93D03878C}"/>
    <dgm:cxn modelId="{6AC837D2-15F9-4F8F-88D8-F77CCE2DEAD1}" srcId="{C6FC620E-5774-41AA-AA19-FE0B54B3E081}" destId="{3BF01663-92E0-4F35-BD67-682CFCFEC28E}" srcOrd="0" destOrd="0" parTransId="{16346540-94EF-49FE-B190-699029D10AA9}" sibTransId="{923AC83D-8AAB-4B9F-97B8-E00F4F252DC5}"/>
    <dgm:cxn modelId="{7DF23CD2-5833-4B7D-BF1D-BF66063E208A}" srcId="{A98A4621-EFC5-4095-A9EB-58ACB9FEC8AC}" destId="{E6B15AFC-6DF8-44E4-A5B1-5C31F2356EE3}" srcOrd="3" destOrd="0" parTransId="{AF3E136B-2362-4A95-B6F2-A38019EF1527}" sibTransId="{AEE13432-33BD-444F-B917-928860F6E41D}"/>
    <dgm:cxn modelId="{61823AEE-5C04-6A40-AB56-DD392AF21846}" type="presOf" srcId="{F2C3AAC2-2C9A-4757-B91F-282E2C05EAF9}" destId="{8579A20C-592B-014D-8948-17F41251C39B}" srcOrd="0" destOrd="2" presId="urn:microsoft.com/office/officeart/2005/8/layout/list1"/>
    <dgm:cxn modelId="{47240DC0-BA1E-9145-83A8-7C34CC732B7A}" type="presParOf" srcId="{2BBEC4EE-2505-3443-B7A9-5C8C82426F26}" destId="{24D5BDD0-577A-7E42-B727-DA5D442AA759}" srcOrd="0" destOrd="0" presId="urn:microsoft.com/office/officeart/2005/8/layout/list1"/>
    <dgm:cxn modelId="{7749C3A4-5872-694A-BEBA-04CF50D32F75}" type="presParOf" srcId="{24D5BDD0-577A-7E42-B727-DA5D442AA759}" destId="{86AA02BD-2AE8-3842-BDDE-CC74FE1486EE}" srcOrd="0" destOrd="0" presId="urn:microsoft.com/office/officeart/2005/8/layout/list1"/>
    <dgm:cxn modelId="{8580698F-F5FB-3F41-AD98-BAC1BCCD10A2}" type="presParOf" srcId="{24D5BDD0-577A-7E42-B727-DA5D442AA759}" destId="{2FE9BE72-AA83-1140-9A1D-AC892E5AC870}" srcOrd="1" destOrd="0" presId="urn:microsoft.com/office/officeart/2005/8/layout/list1"/>
    <dgm:cxn modelId="{24E9A118-F2EC-8449-8D06-F29A26FC6538}" type="presParOf" srcId="{2BBEC4EE-2505-3443-B7A9-5C8C82426F26}" destId="{F4504133-9BC6-2E44-84E6-0E36F0891C2F}" srcOrd="1" destOrd="0" presId="urn:microsoft.com/office/officeart/2005/8/layout/list1"/>
    <dgm:cxn modelId="{318943A9-C924-DC46-8F58-1F1FD3BBEDF3}" type="presParOf" srcId="{2BBEC4EE-2505-3443-B7A9-5C8C82426F26}" destId="{8579A20C-592B-014D-8948-17F41251C39B}" srcOrd="2" destOrd="0" presId="urn:microsoft.com/office/officeart/2005/8/layout/list1"/>
    <dgm:cxn modelId="{1B94C670-971D-9043-9468-7E2431F6E46B}" type="presParOf" srcId="{2BBEC4EE-2505-3443-B7A9-5C8C82426F26}" destId="{9A74B885-7B45-2443-ACEB-52FD69FC2CB5}" srcOrd="3" destOrd="0" presId="urn:microsoft.com/office/officeart/2005/8/layout/list1"/>
    <dgm:cxn modelId="{F63736A4-C771-C545-9053-698D80D2F98C}" type="presParOf" srcId="{2BBEC4EE-2505-3443-B7A9-5C8C82426F26}" destId="{7812F7CC-E417-394C-A03C-65EFB3618997}" srcOrd="4" destOrd="0" presId="urn:microsoft.com/office/officeart/2005/8/layout/list1"/>
    <dgm:cxn modelId="{2E8500EB-9CCD-B641-AFA1-C4EB6D0DB213}" type="presParOf" srcId="{7812F7CC-E417-394C-A03C-65EFB3618997}" destId="{1AB62245-A718-DC40-B950-8A1613C7C31C}" srcOrd="0" destOrd="0" presId="urn:microsoft.com/office/officeart/2005/8/layout/list1"/>
    <dgm:cxn modelId="{B1509FF5-DC4C-4749-870D-948B2CB5A109}" type="presParOf" srcId="{7812F7CC-E417-394C-A03C-65EFB3618997}" destId="{D47F86BD-550B-C945-9A5E-93250E3E4292}" srcOrd="1" destOrd="0" presId="urn:microsoft.com/office/officeart/2005/8/layout/list1"/>
    <dgm:cxn modelId="{BE0D8C45-FC65-7241-B472-0E4E165A50C2}" type="presParOf" srcId="{2BBEC4EE-2505-3443-B7A9-5C8C82426F26}" destId="{56EC74CF-A4B2-5840-BCA1-8DFCCBADE439}" srcOrd="5" destOrd="0" presId="urn:microsoft.com/office/officeart/2005/8/layout/list1"/>
    <dgm:cxn modelId="{751B6BFE-7DFA-384D-A040-D43731003DF3}" type="presParOf" srcId="{2BBEC4EE-2505-3443-B7A9-5C8C82426F26}" destId="{351CA137-A37C-EC4C-A748-62E1CCD15D5D}" srcOrd="6" destOrd="0" presId="urn:microsoft.com/office/officeart/2005/8/layout/list1"/>
    <dgm:cxn modelId="{8591DEFE-1F18-484E-BEAF-CE980BEE5987}" type="presParOf" srcId="{2BBEC4EE-2505-3443-B7A9-5C8C82426F26}" destId="{4283A4E9-D96B-524E-8294-CEA92A11F1E8}" srcOrd="7" destOrd="0" presId="urn:microsoft.com/office/officeart/2005/8/layout/list1"/>
    <dgm:cxn modelId="{D1E84F77-CEF0-884F-A828-D5767A06904E}" type="presParOf" srcId="{2BBEC4EE-2505-3443-B7A9-5C8C82426F26}" destId="{00BFC56B-6691-3A4B-BA85-D0855EE89CE0}" srcOrd="8" destOrd="0" presId="urn:microsoft.com/office/officeart/2005/8/layout/list1"/>
    <dgm:cxn modelId="{BF290416-22EF-BC45-A27C-E6578A530966}" type="presParOf" srcId="{00BFC56B-6691-3A4B-BA85-D0855EE89CE0}" destId="{FCDAB35F-772C-E344-869B-EDAB01BF544D}" srcOrd="0" destOrd="0" presId="urn:microsoft.com/office/officeart/2005/8/layout/list1"/>
    <dgm:cxn modelId="{657D0FAB-0660-6E49-95E3-275B2BFF64C9}" type="presParOf" srcId="{00BFC56B-6691-3A4B-BA85-D0855EE89CE0}" destId="{54CCF2F5-26C5-7946-B510-B238D9FB1C73}" srcOrd="1" destOrd="0" presId="urn:microsoft.com/office/officeart/2005/8/layout/list1"/>
    <dgm:cxn modelId="{B58FCE6F-9D91-D34E-B702-542EA67127AF}" type="presParOf" srcId="{2BBEC4EE-2505-3443-B7A9-5C8C82426F26}" destId="{0B8D752C-F92B-F04F-A0FB-22254A2E1C1B}" srcOrd="9" destOrd="0" presId="urn:microsoft.com/office/officeart/2005/8/layout/list1"/>
    <dgm:cxn modelId="{E0ADBDAF-4958-F04A-B16B-9DD97476E2CB}" type="presParOf" srcId="{2BBEC4EE-2505-3443-B7A9-5C8C82426F26}" destId="{1DE0AF0A-9DAD-654A-ADA0-B451787EC352}" srcOrd="10" destOrd="0" presId="urn:microsoft.com/office/officeart/2005/8/layout/list1"/>
    <dgm:cxn modelId="{869B8D60-7420-A841-BBFC-7FA57D46294D}" type="presParOf" srcId="{2BBEC4EE-2505-3443-B7A9-5C8C82426F26}" destId="{E62A6EBD-B796-7D4F-8F12-1D2996A8BC17}" srcOrd="11" destOrd="0" presId="urn:microsoft.com/office/officeart/2005/8/layout/list1"/>
    <dgm:cxn modelId="{70EA5F7C-4AB8-BE4E-9BE8-D3C2C8A708E7}" type="presParOf" srcId="{2BBEC4EE-2505-3443-B7A9-5C8C82426F26}" destId="{8E502EE1-0908-3044-B392-E46ACABAED6B}" srcOrd="12" destOrd="0" presId="urn:microsoft.com/office/officeart/2005/8/layout/list1"/>
    <dgm:cxn modelId="{0432E905-4D85-6D45-BA03-4AEDEF4D4D83}" type="presParOf" srcId="{8E502EE1-0908-3044-B392-E46ACABAED6B}" destId="{3A8911E3-70EB-6345-96A8-E405F9C4E036}" srcOrd="0" destOrd="0" presId="urn:microsoft.com/office/officeart/2005/8/layout/list1"/>
    <dgm:cxn modelId="{0ED344E7-254D-FA48-BE8D-871EC7A0C062}" type="presParOf" srcId="{8E502EE1-0908-3044-B392-E46ACABAED6B}" destId="{EB4892CA-F07C-624F-8A78-F9761738F87D}" srcOrd="1" destOrd="0" presId="urn:microsoft.com/office/officeart/2005/8/layout/list1"/>
    <dgm:cxn modelId="{B1D03FDF-490B-044A-9D17-CC17DC94F14B}" type="presParOf" srcId="{2BBEC4EE-2505-3443-B7A9-5C8C82426F26}" destId="{B78100B0-5BEE-1C43-B4FB-416DAD50FF5A}" srcOrd="13" destOrd="0" presId="urn:microsoft.com/office/officeart/2005/8/layout/list1"/>
    <dgm:cxn modelId="{44BAF8DC-AAD0-7F45-90B6-96A9FECED290}" type="presParOf" srcId="{2BBEC4EE-2505-3443-B7A9-5C8C82426F26}" destId="{E9F9622F-FE18-6148-8B76-259E6F0C690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6997B4-414D-4D2A-81FC-855FB5344201}"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05F06D5-3E66-4779-9949-3985DFAD711C}">
      <dgm:prSet/>
      <dgm:spPr/>
      <dgm:t>
        <a:bodyPr/>
        <a:lstStyle/>
        <a:p>
          <a:pPr>
            <a:defRPr b="1"/>
          </a:pPr>
          <a:r>
            <a:rPr lang="en-US"/>
            <a:t>3 face to face regional consultant workshops </a:t>
          </a:r>
        </a:p>
      </dgm:t>
    </dgm:pt>
    <dgm:pt modelId="{5093204F-E9B5-494F-9E8D-5B02A39E361E}" type="parTrans" cxnId="{F725C461-2E78-4772-B034-4F197ABE5B3D}">
      <dgm:prSet/>
      <dgm:spPr/>
      <dgm:t>
        <a:bodyPr/>
        <a:lstStyle/>
        <a:p>
          <a:endParaRPr lang="en-US"/>
        </a:p>
      </dgm:t>
    </dgm:pt>
    <dgm:pt modelId="{44B899F4-131C-4F04-B59F-A5F86BED277D}" type="sibTrans" cxnId="{F725C461-2E78-4772-B034-4F197ABE5B3D}">
      <dgm:prSet/>
      <dgm:spPr/>
      <dgm:t>
        <a:bodyPr/>
        <a:lstStyle/>
        <a:p>
          <a:endParaRPr lang="en-US"/>
        </a:p>
      </dgm:t>
    </dgm:pt>
    <dgm:pt modelId="{A5E44808-DD03-4077-A533-761D064AB1B6}">
      <dgm:prSet/>
      <dgm:spPr/>
      <dgm:t>
        <a:bodyPr/>
        <a:lstStyle/>
        <a:p>
          <a:pPr>
            <a:defRPr b="1"/>
          </a:pPr>
          <a:r>
            <a:rPr lang="en-US"/>
            <a:t>Wider stakeholder engagement</a:t>
          </a:r>
        </a:p>
      </dgm:t>
    </dgm:pt>
    <dgm:pt modelId="{667A54F8-3F3E-402B-A00E-FB5E95D0A5E1}" type="parTrans" cxnId="{AAF6E25C-F934-4D18-8ECD-1905842E5C02}">
      <dgm:prSet/>
      <dgm:spPr/>
      <dgm:t>
        <a:bodyPr/>
        <a:lstStyle/>
        <a:p>
          <a:endParaRPr lang="en-US"/>
        </a:p>
      </dgm:t>
    </dgm:pt>
    <dgm:pt modelId="{1ABF4B75-8186-47F8-8C0E-63E4FDF35253}" type="sibTrans" cxnId="{AAF6E25C-F934-4D18-8ECD-1905842E5C02}">
      <dgm:prSet/>
      <dgm:spPr/>
      <dgm:t>
        <a:bodyPr/>
        <a:lstStyle/>
        <a:p>
          <a:endParaRPr lang="en-US"/>
        </a:p>
      </dgm:t>
    </dgm:pt>
    <dgm:pt modelId="{9BE83648-6C49-448A-9CCE-7742B83AF283}">
      <dgm:prSet/>
      <dgm:spPr/>
      <dgm:t>
        <a:bodyPr/>
        <a:lstStyle/>
        <a:p>
          <a:r>
            <a:rPr lang="en-GB"/>
            <a:t>patient facing non-medical clinicians,</a:t>
          </a:r>
          <a:endParaRPr lang="en-US"/>
        </a:p>
      </dgm:t>
    </dgm:pt>
    <dgm:pt modelId="{6F12EE0C-FDA3-4E4A-B8C0-E1A1349AA7C5}" type="parTrans" cxnId="{AB4FC1B4-E0D8-4907-8056-6C3DB656E216}">
      <dgm:prSet/>
      <dgm:spPr/>
      <dgm:t>
        <a:bodyPr/>
        <a:lstStyle/>
        <a:p>
          <a:endParaRPr lang="en-US"/>
        </a:p>
      </dgm:t>
    </dgm:pt>
    <dgm:pt modelId="{23E69C93-0C50-4BA6-98EF-761B23FEEFDE}" type="sibTrans" cxnId="{AB4FC1B4-E0D8-4907-8056-6C3DB656E216}">
      <dgm:prSet/>
      <dgm:spPr/>
      <dgm:t>
        <a:bodyPr/>
        <a:lstStyle/>
        <a:p>
          <a:endParaRPr lang="en-US"/>
        </a:p>
      </dgm:t>
    </dgm:pt>
    <dgm:pt modelId="{89E515BE-062D-41AA-B1B5-3E5838C5BD82}">
      <dgm:prSet/>
      <dgm:spPr/>
      <dgm:t>
        <a:bodyPr/>
        <a:lstStyle/>
        <a:p>
          <a:r>
            <a:rPr lang="en-GB"/>
            <a:t>administrative support staff, </a:t>
          </a:r>
          <a:endParaRPr lang="en-US"/>
        </a:p>
      </dgm:t>
    </dgm:pt>
    <dgm:pt modelId="{9BB294A4-C311-4D80-93DA-C1651BA5B2B8}" type="parTrans" cxnId="{DC75CD47-484E-4C64-8975-632AF16796DA}">
      <dgm:prSet/>
      <dgm:spPr/>
      <dgm:t>
        <a:bodyPr/>
        <a:lstStyle/>
        <a:p>
          <a:endParaRPr lang="en-US"/>
        </a:p>
      </dgm:t>
    </dgm:pt>
    <dgm:pt modelId="{CB17F2E1-0816-4888-B72C-699AC39A840B}" type="sibTrans" cxnId="{DC75CD47-484E-4C64-8975-632AF16796DA}">
      <dgm:prSet/>
      <dgm:spPr/>
      <dgm:t>
        <a:bodyPr/>
        <a:lstStyle/>
        <a:p>
          <a:endParaRPr lang="en-US"/>
        </a:p>
      </dgm:t>
    </dgm:pt>
    <dgm:pt modelId="{927ECB59-5AB4-4B44-964C-C7D7290ABCE6}">
      <dgm:prSet/>
      <dgm:spPr/>
      <dgm:t>
        <a:bodyPr/>
        <a:lstStyle/>
        <a:p>
          <a:r>
            <a:rPr lang="en-GB"/>
            <a:t>health board operation leads, and </a:t>
          </a:r>
          <a:endParaRPr lang="en-US"/>
        </a:p>
      </dgm:t>
    </dgm:pt>
    <dgm:pt modelId="{AB614779-2B32-4972-ABE7-17553B4C7840}" type="parTrans" cxnId="{032329CB-E50A-4B07-AF1D-4C2E79877F6F}">
      <dgm:prSet/>
      <dgm:spPr/>
      <dgm:t>
        <a:bodyPr/>
        <a:lstStyle/>
        <a:p>
          <a:endParaRPr lang="en-US"/>
        </a:p>
      </dgm:t>
    </dgm:pt>
    <dgm:pt modelId="{465F2A99-A23A-479E-8C77-AE94C6E6CC68}" type="sibTrans" cxnId="{032329CB-E50A-4B07-AF1D-4C2E79877F6F}">
      <dgm:prSet/>
      <dgm:spPr/>
      <dgm:t>
        <a:bodyPr/>
        <a:lstStyle/>
        <a:p>
          <a:endParaRPr lang="en-US"/>
        </a:p>
      </dgm:t>
    </dgm:pt>
    <dgm:pt modelId="{133D3479-F353-4C52-AF5F-B361A0903E08}">
      <dgm:prSet/>
      <dgm:spPr/>
      <dgm:t>
        <a:bodyPr/>
        <a:lstStyle/>
        <a:p>
          <a:r>
            <a:rPr lang="en-GB"/>
            <a:t>primary care teams. </a:t>
          </a:r>
          <a:endParaRPr lang="en-US"/>
        </a:p>
      </dgm:t>
    </dgm:pt>
    <dgm:pt modelId="{9839B0D4-F091-4433-8B00-20A936AB428C}" type="parTrans" cxnId="{6985775C-25FB-47A1-81DB-1B6BFAE3DD50}">
      <dgm:prSet/>
      <dgm:spPr/>
      <dgm:t>
        <a:bodyPr/>
        <a:lstStyle/>
        <a:p>
          <a:endParaRPr lang="en-US"/>
        </a:p>
      </dgm:t>
    </dgm:pt>
    <dgm:pt modelId="{047CD4C3-7930-4AB9-95C0-18BDB6AA01A2}" type="sibTrans" cxnId="{6985775C-25FB-47A1-81DB-1B6BFAE3DD50}">
      <dgm:prSet/>
      <dgm:spPr/>
      <dgm:t>
        <a:bodyPr/>
        <a:lstStyle/>
        <a:p>
          <a:endParaRPr lang="en-US"/>
        </a:p>
      </dgm:t>
    </dgm:pt>
    <dgm:pt modelId="{4EC4F7C1-E20C-4221-BE07-93EE16F5E783}">
      <dgm:prSet/>
      <dgm:spPr/>
      <dgm:t>
        <a:bodyPr/>
        <a:lstStyle/>
        <a:p>
          <a:r>
            <a:rPr lang="en-GB"/>
            <a:t>Health Education and Innovation Wales</a:t>
          </a:r>
          <a:endParaRPr lang="en-US"/>
        </a:p>
      </dgm:t>
    </dgm:pt>
    <dgm:pt modelId="{72F696B3-C7A4-4E92-88E9-18E27E6A5630}" type="parTrans" cxnId="{422EC19E-E016-4070-8808-B3340B331CC0}">
      <dgm:prSet/>
      <dgm:spPr/>
      <dgm:t>
        <a:bodyPr/>
        <a:lstStyle/>
        <a:p>
          <a:endParaRPr lang="en-US"/>
        </a:p>
      </dgm:t>
    </dgm:pt>
    <dgm:pt modelId="{EC824450-0FA2-47F1-973A-962B15027FB7}" type="sibTrans" cxnId="{422EC19E-E016-4070-8808-B3340B331CC0}">
      <dgm:prSet/>
      <dgm:spPr/>
      <dgm:t>
        <a:bodyPr/>
        <a:lstStyle/>
        <a:p>
          <a:endParaRPr lang="en-US"/>
        </a:p>
      </dgm:t>
    </dgm:pt>
    <dgm:pt modelId="{C9525087-8E61-4283-A180-6DAACE0ABA4E}">
      <dgm:prSet/>
      <dgm:spPr/>
      <dgm:t>
        <a:bodyPr/>
        <a:lstStyle/>
        <a:p>
          <a:r>
            <a:rPr lang="en-GB"/>
            <a:t>Third sector partners</a:t>
          </a:r>
          <a:endParaRPr lang="en-US"/>
        </a:p>
      </dgm:t>
    </dgm:pt>
    <dgm:pt modelId="{0904D323-795A-45E6-BE00-154A91C47BC2}" type="parTrans" cxnId="{C71BC1ED-2880-4DC1-A995-1E5E15B7A01D}">
      <dgm:prSet/>
      <dgm:spPr/>
      <dgm:t>
        <a:bodyPr/>
        <a:lstStyle/>
        <a:p>
          <a:endParaRPr lang="en-US"/>
        </a:p>
      </dgm:t>
    </dgm:pt>
    <dgm:pt modelId="{BD658730-286B-4801-9245-3F5210719148}" type="sibTrans" cxnId="{C71BC1ED-2880-4DC1-A995-1E5E15B7A01D}">
      <dgm:prSet/>
      <dgm:spPr/>
      <dgm:t>
        <a:bodyPr/>
        <a:lstStyle/>
        <a:p>
          <a:endParaRPr lang="en-US"/>
        </a:p>
      </dgm:t>
    </dgm:pt>
    <dgm:pt modelId="{56CF5226-0AFC-4D0D-9568-7331E22449EF}" type="pres">
      <dgm:prSet presAssocID="{646997B4-414D-4D2A-81FC-855FB5344201}" presName="root" presStyleCnt="0">
        <dgm:presLayoutVars>
          <dgm:dir/>
          <dgm:resizeHandles val="exact"/>
        </dgm:presLayoutVars>
      </dgm:prSet>
      <dgm:spPr/>
    </dgm:pt>
    <dgm:pt modelId="{ED4DE49E-FC4E-4280-9146-4EC8F875DF43}" type="pres">
      <dgm:prSet presAssocID="{C05F06D5-3E66-4779-9949-3985DFAD711C}" presName="compNode" presStyleCnt="0"/>
      <dgm:spPr/>
    </dgm:pt>
    <dgm:pt modelId="{C4894332-4F97-45AB-9989-8593B763749B}" type="pres">
      <dgm:prSet presAssocID="{C05F06D5-3E66-4779-9949-3985DFAD711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A20AF0C0-59BE-45DC-A851-029578D8B121}" type="pres">
      <dgm:prSet presAssocID="{C05F06D5-3E66-4779-9949-3985DFAD711C}" presName="iconSpace" presStyleCnt="0"/>
      <dgm:spPr/>
    </dgm:pt>
    <dgm:pt modelId="{C3D31BD1-217E-4C88-841F-D09C1B7AB71A}" type="pres">
      <dgm:prSet presAssocID="{C05F06D5-3E66-4779-9949-3985DFAD711C}" presName="parTx" presStyleLbl="revTx" presStyleIdx="0" presStyleCnt="4">
        <dgm:presLayoutVars>
          <dgm:chMax val="0"/>
          <dgm:chPref val="0"/>
        </dgm:presLayoutVars>
      </dgm:prSet>
      <dgm:spPr/>
    </dgm:pt>
    <dgm:pt modelId="{6E61D14C-6541-484F-BB6E-D457BF8C0201}" type="pres">
      <dgm:prSet presAssocID="{C05F06D5-3E66-4779-9949-3985DFAD711C}" presName="txSpace" presStyleCnt="0"/>
      <dgm:spPr/>
    </dgm:pt>
    <dgm:pt modelId="{B1E3E783-CD2F-4D9F-B5E7-DDF0863ACEC4}" type="pres">
      <dgm:prSet presAssocID="{C05F06D5-3E66-4779-9949-3985DFAD711C}" presName="desTx" presStyleLbl="revTx" presStyleIdx="1" presStyleCnt="4">
        <dgm:presLayoutVars/>
      </dgm:prSet>
      <dgm:spPr/>
    </dgm:pt>
    <dgm:pt modelId="{C7C23CE9-6272-49CE-B7F4-461F3363F079}" type="pres">
      <dgm:prSet presAssocID="{44B899F4-131C-4F04-B59F-A5F86BED277D}" presName="sibTrans" presStyleCnt="0"/>
      <dgm:spPr/>
    </dgm:pt>
    <dgm:pt modelId="{1C692D1E-25C1-464B-A9D3-96F54724BA32}" type="pres">
      <dgm:prSet presAssocID="{A5E44808-DD03-4077-A533-761D064AB1B6}" presName="compNode" presStyleCnt="0"/>
      <dgm:spPr/>
    </dgm:pt>
    <dgm:pt modelId="{9802B18E-FA88-4E22-BC92-D573277B56AC}" type="pres">
      <dgm:prSet presAssocID="{A5E44808-DD03-4077-A533-761D064AB1B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C33D3411-B35B-4857-AED8-48E7F1841B3F}" type="pres">
      <dgm:prSet presAssocID="{A5E44808-DD03-4077-A533-761D064AB1B6}" presName="iconSpace" presStyleCnt="0"/>
      <dgm:spPr/>
    </dgm:pt>
    <dgm:pt modelId="{57CF59E0-DE86-4181-901A-DF8F1E50AA16}" type="pres">
      <dgm:prSet presAssocID="{A5E44808-DD03-4077-A533-761D064AB1B6}" presName="parTx" presStyleLbl="revTx" presStyleIdx="2" presStyleCnt="4">
        <dgm:presLayoutVars>
          <dgm:chMax val="0"/>
          <dgm:chPref val="0"/>
        </dgm:presLayoutVars>
      </dgm:prSet>
      <dgm:spPr/>
    </dgm:pt>
    <dgm:pt modelId="{E4BE1C1B-51E0-4943-9212-5479A7C243D6}" type="pres">
      <dgm:prSet presAssocID="{A5E44808-DD03-4077-A533-761D064AB1B6}" presName="txSpace" presStyleCnt="0"/>
      <dgm:spPr/>
    </dgm:pt>
    <dgm:pt modelId="{293F1D55-33D1-48D8-84F4-D8649B17BD78}" type="pres">
      <dgm:prSet presAssocID="{A5E44808-DD03-4077-A533-761D064AB1B6}" presName="desTx" presStyleLbl="revTx" presStyleIdx="3" presStyleCnt="4">
        <dgm:presLayoutVars/>
      </dgm:prSet>
      <dgm:spPr/>
    </dgm:pt>
  </dgm:ptLst>
  <dgm:cxnLst>
    <dgm:cxn modelId="{BFAAC70D-3D16-4676-A098-BF033536E9D6}" type="presOf" srcId="{C9525087-8E61-4283-A180-6DAACE0ABA4E}" destId="{293F1D55-33D1-48D8-84F4-D8649B17BD78}" srcOrd="0" destOrd="5" presId="urn:microsoft.com/office/officeart/2018/5/layout/CenteredIconLabelDescriptionList"/>
    <dgm:cxn modelId="{6985775C-25FB-47A1-81DB-1B6BFAE3DD50}" srcId="{A5E44808-DD03-4077-A533-761D064AB1B6}" destId="{133D3479-F353-4C52-AF5F-B361A0903E08}" srcOrd="3" destOrd="0" parTransId="{9839B0D4-F091-4433-8B00-20A936AB428C}" sibTransId="{047CD4C3-7930-4AB9-95C0-18BDB6AA01A2}"/>
    <dgm:cxn modelId="{AAF6E25C-F934-4D18-8ECD-1905842E5C02}" srcId="{646997B4-414D-4D2A-81FC-855FB5344201}" destId="{A5E44808-DD03-4077-A533-761D064AB1B6}" srcOrd="1" destOrd="0" parTransId="{667A54F8-3F3E-402B-A00E-FB5E95D0A5E1}" sibTransId="{1ABF4B75-8186-47F8-8C0E-63E4FDF35253}"/>
    <dgm:cxn modelId="{8699465F-1ED5-4D32-9E91-2D02280B675C}" type="presOf" srcId="{927ECB59-5AB4-4B44-964C-C7D7290ABCE6}" destId="{293F1D55-33D1-48D8-84F4-D8649B17BD78}" srcOrd="0" destOrd="2" presId="urn:microsoft.com/office/officeart/2018/5/layout/CenteredIconLabelDescriptionList"/>
    <dgm:cxn modelId="{F725C461-2E78-4772-B034-4F197ABE5B3D}" srcId="{646997B4-414D-4D2A-81FC-855FB5344201}" destId="{C05F06D5-3E66-4779-9949-3985DFAD711C}" srcOrd="0" destOrd="0" parTransId="{5093204F-E9B5-494F-9E8D-5B02A39E361E}" sibTransId="{44B899F4-131C-4F04-B59F-A5F86BED277D}"/>
    <dgm:cxn modelId="{02FF1E45-7519-461F-AA32-B8F868D5EAFE}" type="presOf" srcId="{89E515BE-062D-41AA-B1B5-3E5838C5BD82}" destId="{293F1D55-33D1-48D8-84F4-D8649B17BD78}" srcOrd="0" destOrd="1" presId="urn:microsoft.com/office/officeart/2018/5/layout/CenteredIconLabelDescriptionList"/>
    <dgm:cxn modelId="{DC75CD47-484E-4C64-8975-632AF16796DA}" srcId="{A5E44808-DD03-4077-A533-761D064AB1B6}" destId="{89E515BE-062D-41AA-B1B5-3E5838C5BD82}" srcOrd="1" destOrd="0" parTransId="{9BB294A4-C311-4D80-93DA-C1651BA5B2B8}" sibTransId="{CB17F2E1-0816-4888-B72C-699AC39A840B}"/>
    <dgm:cxn modelId="{98652382-7AAB-4E4F-BF3D-216F3C042CDE}" type="presOf" srcId="{9BE83648-6C49-448A-9CCE-7742B83AF283}" destId="{293F1D55-33D1-48D8-84F4-D8649B17BD78}" srcOrd="0" destOrd="0" presId="urn:microsoft.com/office/officeart/2018/5/layout/CenteredIconLabelDescriptionList"/>
    <dgm:cxn modelId="{1ED8EE9B-F525-4CE6-B99F-1BF039B01A38}" type="presOf" srcId="{C05F06D5-3E66-4779-9949-3985DFAD711C}" destId="{C3D31BD1-217E-4C88-841F-D09C1B7AB71A}" srcOrd="0" destOrd="0" presId="urn:microsoft.com/office/officeart/2018/5/layout/CenteredIconLabelDescriptionList"/>
    <dgm:cxn modelId="{422EC19E-E016-4070-8808-B3340B331CC0}" srcId="{A5E44808-DD03-4077-A533-761D064AB1B6}" destId="{4EC4F7C1-E20C-4221-BE07-93EE16F5E783}" srcOrd="4" destOrd="0" parTransId="{72F696B3-C7A4-4E92-88E9-18E27E6A5630}" sibTransId="{EC824450-0FA2-47F1-973A-962B15027FB7}"/>
    <dgm:cxn modelId="{7291C69F-AECA-4A0F-844A-975B108B2D3B}" type="presOf" srcId="{133D3479-F353-4C52-AF5F-B361A0903E08}" destId="{293F1D55-33D1-48D8-84F4-D8649B17BD78}" srcOrd="0" destOrd="3" presId="urn:microsoft.com/office/officeart/2018/5/layout/CenteredIconLabelDescriptionList"/>
    <dgm:cxn modelId="{AB4FC1B4-E0D8-4907-8056-6C3DB656E216}" srcId="{A5E44808-DD03-4077-A533-761D064AB1B6}" destId="{9BE83648-6C49-448A-9CCE-7742B83AF283}" srcOrd="0" destOrd="0" parTransId="{6F12EE0C-FDA3-4E4A-B8C0-E1A1349AA7C5}" sibTransId="{23E69C93-0C50-4BA6-98EF-761B23FEEFDE}"/>
    <dgm:cxn modelId="{60DEADC0-70FF-49DE-80C7-3F0C0358565B}" type="presOf" srcId="{A5E44808-DD03-4077-A533-761D064AB1B6}" destId="{57CF59E0-DE86-4181-901A-DF8F1E50AA16}" srcOrd="0" destOrd="0" presId="urn:microsoft.com/office/officeart/2018/5/layout/CenteredIconLabelDescriptionList"/>
    <dgm:cxn modelId="{56461BC4-4C62-45CE-90A3-05963E331E60}" type="presOf" srcId="{4EC4F7C1-E20C-4221-BE07-93EE16F5E783}" destId="{293F1D55-33D1-48D8-84F4-D8649B17BD78}" srcOrd="0" destOrd="4" presId="urn:microsoft.com/office/officeart/2018/5/layout/CenteredIconLabelDescriptionList"/>
    <dgm:cxn modelId="{032329CB-E50A-4B07-AF1D-4C2E79877F6F}" srcId="{A5E44808-DD03-4077-A533-761D064AB1B6}" destId="{927ECB59-5AB4-4B44-964C-C7D7290ABCE6}" srcOrd="2" destOrd="0" parTransId="{AB614779-2B32-4972-ABE7-17553B4C7840}" sibTransId="{465F2A99-A23A-479E-8C77-AE94C6E6CC68}"/>
    <dgm:cxn modelId="{0643EDE7-1A05-4FFF-AD22-0E7F70C2AD30}" type="presOf" srcId="{646997B4-414D-4D2A-81FC-855FB5344201}" destId="{56CF5226-0AFC-4D0D-9568-7331E22449EF}" srcOrd="0" destOrd="0" presId="urn:microsoft.com/office/officeart/2018/5/layout/CenteredIconLabelDescriptionList"/>
    <dgm:cxn modelId="{C71BC1ED-2880-4DC1-A995-1E5E15B7A01D}" srcId="{A5E44808-DD03-4077-A533-761D064AB1B6}" destId="{C9525087-8E61-4283-A180-6DAACE0ABA4E}" srcOrd="5" destOrd="0" parTransId="{0904D323-795A-45E6-BE00-154A91C47BC2}" sibTransId="{BD658730-286B-4801-9245-3F5210719148}"/>
    <dgm:cxn modelId="{16526A77-E36E-4065-9164-B320F9AD62C3}" type="presParOf" srcId="{56CF5226-0AFC-4D0D-9568-7331E22449EF}" destId="{ED4DE49E-FC4E-4280-9146-4EC8F875DF43}" srcOrd="0" destOrd="0" presId="urn:microsoft.com/office/officeart/2018/5/layout/CenteredIconLabelDescriptionList"/>
    <dgm:cxn modelId="{884B73D4-B36E-44B6-A2C0-D58C7BDCED9C}" type="presParOf" srcId="{ED4DE49E-FC4E-4280-9146-4EC8F875DF43}" destId="{C4894332-4F97-45AB-9989-8593B763749B}" srcOrd="0" destOrd="0" presId="urn:microsoft.com/office/officeart/2018/5/layout/CenteredIconLabelDescriptionList"/>
    <dgm:cxn modelId="{C4E928BA-8700-44D6-AE0F-4C22E328BD9A}" type="presParOf" srcId="{ED4DE49E-FC4E-4280-9146-4EC8F875DF43}" destId="{A20AF0C0-59BE-45DC-A851-029578D8B121}" srcOrd="1" destOrd="0" presId="urn:microsoft.com/office/officeart/2018/5/layout/CenteredIconLabelDescriptionList"/>
    <dgm:cxn modelId="{0336B388-5F50-4B4A-B3BD-60FA4F98BA70}" type="presParOf" srcId="{ED4DE49E-FC4E-4280-9146-4EC8F875DF43}" destId="{C3D31BD1-217E-4C88-841F-D09C1B7AB71A}" srcOrd="2" destOrd="0" presId="urn:microsoft.com/office/officeart/2018/5/layout/CenteredIconLabelDescriptionList"/>
    <dgm:cxn modelId="{F04296E1-4F76-43D3-82EE-C3C3AF3A9CDD}" type="presParOf" srcId="{ED4DE49E-FC4E-4280-9146-4EC8F875DF43}" destId="{6E61D14C-6541-484F-BB6E-D457BF8C0201}" srcOrd="3" destOrd="0" presId="urn:microsoft.com/office/officeart/2018/5/layout/CenteredIconLabelDescriptionList"/>
    <dgm:cxn modelId="{760C0CA1-F7E5-4E0D-AF1E-1975A8446C38}" type="presParOf" srcId="{ED4DE49E-FC4E-4280-9146-4EC8F875DF43}" destId="{B1E3E783-CD2F-4D9F-B5E7-DDF0863ACEC4}" srcOrd="4" destOrd="0" presId="urn:microsoft.com/office/officeart/2018/5/layout/CenteredIconLabelDescriptionList"/>
    <dgm:cxn modelId="{81D656D0-1872-4B5B-8A8B-F92BF51AAB45}" type="presParOf" srcId="{56CF5226-0AFC-4D0D-9568-7331E22449EF}" destId="{C7C23CE9-6272-49CE-B7F4-461F3363F079}" srcOrd="1" destOrd="0" presId="urn:microsoft.com/office/officeart/2018/5/layout/CenteredIconLabelDescriptionList"/>
    <dgm:cxn modelId="{B7049F0F-0858-4080-94B0-68757D6FBC49}" type="presParOf" srcId="{56CF5226-0AFC-4D0D-9568-7331E22449EF}" destId="{1C692D1E-25C1-464B-A9D3-96F54724BA32}" srcOrd="2" destOrd="0" presId="urn:microsoft.com/office/officeart/2018/5/layout/CenteredIconLabelDescriptionList"/>
    <dgm:cxn modelId="{20F6877F-5071-4576-9E23-84A70D75CCC7}" type="presParOf" srcId="{1C692D1E-25C1-464B-A9D3-96F54724BA32}" destId="{9802B18E-FA88-4E22-BC92-D573277B56AC}" srcOrd="0" destOrd="0" presId="urn:microsoft.com/office/officeart/2018/5/layout/CenteredIconLabelDescriptionList"/>
    <dgm:cxn modelId="{FB3F58C7-FF1F-463A-8931-5BD3E43655AB}" type="presParOf" srcId="{1C692D1E-25C1-464B-A9D3-96F54724BA32}" destId="{C33D3411-B35B-4857-AED8-48E7F1841B3F}" srcOrd="1" destOrd="0" presId="urn:microsoft.com/office/officeart/2018/5/layout/CenteredIconLabelDescriptionList"/>
    <dgm:cxn modelId="{AB1E13F5-9ECC-41F7-AA89-F2D2691FC6BE}" type="presParOf" srcId="{1C692D1E-25C1-464B-A9D3-96F54724BA32}" destId="{57CF59E0-DE86-4181-901A-DF8F1E50AA16}" srcOrd="2" destOrd="0" presId="urn:microsoft.com/office/officeart/2018/5/layout/CenteredIconLabelDescriptionList"/>
    <dgm:cxn modelId="{B9C25C4E-2DC9-4008-91BD-B911971BDC27}" type="presParOf" srcId="{1C692D1E-25C1-464B-A9D3-96F54724BA32}" destId="{E4BE1C1B-51E0-4943-9212-5479A7C243D6}" srcOrd="3" destOrd="0" presId="urn:microsoft.com/office/officeart/2018/5/layout/CenteredIconLabelDescriptionList"/>
    <dgm:cxn modelId="{9084D304-CD41-4698-B0CB-7BA8315C982A}" type="presParOf" srcId="{1C692D1E-25C1-464B-A9D3-96F54724BA32}" destId="{293F1D55-33D1-48D8-84F4-D8649B17BD78}"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0BBA6D-96D5-4E39-8A01-EC4C874588C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C329821-792A-4FA0-B116-6FFAEABFF7CC}">
      <dgm:prSet/>
      <dgm:spPr/>
      <dgm:t>
        <a:bodyPr/>
        <a:lstStyle/>
        <a:p>
          <a:r>
            <a:rPr lang="en-US"/>
            <a:t>Wales has one of the lowest consultant ratio per head capita at 1.8 per 100,000</a:t>
          </a:r>
        </a:p>
      </dgm:t>
    </dgm:pt>
    <dgm:pt modelId="{07D497D6-4467-41CB-99E8-45E38BD3150C}" type="parTrans" cxnId="{54D80BEE-C657-4584-8CFA-F266E019DBEA}">
      <dgm:prSet/>
      <dgm:spPr/>
      <dgm:t>
        <a:bodyPr/>
        <a:lstStyle/>
        <a:p>
          <a:endParaRPr lang="en-US"/>
        </a:p>
      </dgm:t>
    </dgm:pt>
    <dgm:pt modelId="{00FD3411-3635-4BAB-8C55-12629C0A549C}" type="sibTrans" cxnId="{54D80BEE-C657-4584-8CFA-F266E019DBEA}">
      <dgm:prSet/>
      <dgm:spPr/>
      <dgm:t>
        <a:bodyPr/>
        <a:lstStyle/>
        <a:p>
          <a:endParaRPr lang="en-US"/>
        </a:p>
      </dgm:t>
    </dgm:pt>
    <dgm:pt modelId="{1339DB1B-0B69-4F4C-80C7-9026006EE3B6}">
      <dgm:prSet/>
      <dgm:spPr/>
      <dgm:t>
        <a:bodyPr/>
        <a:lstStyle/>
        <a:p>
          <a:r>
            <a:rPr lang="en-US"/>
            <a:t>Significant difficulties with recruitment and retention in all medical grades</a:t>
          </a:r>
        </a:p>
      </dgm:t>
    </dgm:pt>
    <dgm:pt modelId="{AB7A1F8E-9909-4E73-9F1D-62A88229B1B1}" type="parTrans" cxnId="{3E37A19E-8FA5-4F50-87C1-70AE677700D5}">
      <dgm:prSet/>
      <dgm:spPr/>
      <dgm:t>
        <a:bodyPr/>
        <a:lstStyle/>
        <a:p>
          <a:endParaRPr lang="en-US"/>
        </a:p>
      </dgm:t>
    </dgm:pt>
    <dgm:pt modelId="{59436E62-E78E-4860-9F2E-F41B14D7A914}" type="sibTrans" cxnId="{3E37A19E-8FA5-4F50-87C1-70AE677700D5}">
      <dgm:prSet/>
      <dgm:spPr/>
      <dgm:t>
        <a:bodyPr/>
        <a:lstStyle/>
        <a:p>
          <a:endParaRPr lang="en-US"/>
        </a:p>
      </dgm:t>
    </dgm:pt>
    <dgm:pt modelId="{63A7B863-083B-42A4-8CBE-E42BB22A6F3D}">
      <dgm:prSet/>
      <dgm:spPr/>
      <dgm:t>
        <a:bodyPr/>
        <a:lstStyle/>
        <a:p>
          <a:r>
            <a:rPr lang="en-US"/>
            <a:t>Workforce problems in many other essential areas including nursing, orthoptics and administration roles. </a:t>
          </a:r>
        </a:p>
      </dgm:t>
    </dgm:pt>
    <dgm:pt modelId="{EF87669C-3D0C-43E5-BEB6-38907AF58640}" type="parTrans" cxnId="{6300AD72-0FCF-4D70-A086-C95EEC5B56B5}">
      <dgm:prSet/>
      <dgm:spPr/>
      <dgm:t>
        <a:bodyPr/>
        <a:lstStyle/>
        <a:p>
          <a:endParaRPr lang="en-US"/>
        </a:p>
      </dgm:t>
    </dgm:pt>
    <dgm:pt modelId="{A977867E-DA40-49E1-9DC8-EE5DCDE4F70E}" type="sibTrans" cxnId="{6300AD72-0FCF-4D70-A086-C95EEC5B56B5}">
      <dgm:prSet/>
      <dgm:spPr/>
      <dgm:t>
        <a:bodyPr/>
        <a:lstStyle/>
        <a:p>
          <a:endParaRPr lang="en-US"/>
        </a:p>
      </dgm:t>
    </dgm:pt>
    <dgm:pt modelId="{856CABB8-E5E7-47A6-AD0B-158A891EC398}">
      <dgm:prSet/>
      <dgm:spPr/>
      <dgm:t>
        <a:bodyPr/>
        <a:lstStyle/>
        <a:p>
          <a:r>
            <a:rPr lang="en-US"/>
            <a:t>Barriers to recruitment are complex and require more detailed analysis</a:t>
          </a:r>
        </a:p>
      </dgm:t>
    </dgm:pt>
    <dgm:pt modelId="{40B8AE6B-F86D-4F14-B34E-C094C2356C5B}" type="parTrans" cxnId="{0054E0D0-DEED-422C-9E9A-010CD7A8B502}">
      <dgm:prSet/>
      <dgm:spPr/>
      <dgm:t>
        <a:bodyPr/>
        <a:lstStyle/>
        <a:p>
          <a:endParaRPr lang="en-US"/>
        </a:p>
      </dgm:t>
    </dgm:pt>
    <dgm:pt modelId="{B2C625C5-BBCF-42FC-96A8-447394D87099}" type="sibTrans" cxnId="{0054E0D0-DEED-422C-9E9A-010CD7A8B502}">
      <dgm:prSet/>
      <dgm:spPr/>
      <dgm:t>
        <a:bodyPr/>
        <a:lstStyle/>
        <a:p>
          <a:endParaRPr lang="en-US"/>
        </a:p>
      </dgm:t>
    </dgm:pt>
    <dgm:pt modelId="{27761A8F-350C-5141-A2FF-6827C8ACD11E}" type="pres">
      <dgm:prSet presAssocID="{EF0BBA6D-96D5-4E39-8A01-EC4C874588C6}" presName="linear" presStyleCnt="0">
        <dgm:presLayoutVars>
          <dgm:animLvl val="lvl"/>
          <dgm:resizeHandles val="exact"/>
        </dgm:presLayoutVars>
      </dgm:prSet>
      <dgm:spPr/>
    </dgm:pt>
    <dgm:pt modelId="{B0F013FA-4051-A149-B1A1-E43645D90D2C}" type="pres">
      <dgm:prSet presAssocID="{EC329821-792A-4FA0-B116-6FFAEABFF7CC}" presName="parentText" presStyleLbl="node1" presStyleIdx="0" presStyleCnt="4">
        <dgm:presLayoutVars>
          <dgm:chMax val="0"/>
          <dgm:bulletEnabled val="1"/>
        </dgm:presLayoutVars>
      </dgm:prSet>
      <dgm:spPr/>
    </dgm:pt>
    <dgm:pt modelId="{864FB303-12A8-244E-BFA3-E488C6AB3EC0}" type="pres">
      <dgm:prSet presAssocID="{00FD3411-3635-4BAB-8C55-12629C0A549C}" presName="spacer" presStyleCnt="0"/>
      <dgm:spPr/>
    </dgm:pt>
    <dgm:pt modelId="{2963D5E7-0A2C-9546-926E-346957539C0F}" type="pres">
      <dgm:prSet presAssocID="{1339DB1B-0B69-4F4C-80C7-9026006EE3B6}" presName="parentText" presStyleLbl="node1" presStyleIdx="1" presStyleCnt="4">
        <dgm:presLayoutVars>
          <dgm:chMax val="0"/>
          <dgm:bulletEnabled val="1"/>
        </dgm:presLayoutVars>
      </dgm:prSet>
      <dgm:spPr/>
    </dgm:pt>
    <dgm:pt modelId="{4FB2019A-B8B3-0747-BE90-225E059126D7}" type="pres">
      <dgm:prSet presAssocID="{59436E62-E78E-4860-9F2E-F41B14D7A914}" presName="spacer" presStyleCnt="0"/>
      <dgm:spPr/>
    </dgm:pt>
    <dgm:pt modelId="{89C2EEE3-3870-8A4B-887C-67CAC9C93D2B}" type="pres">
      <dgm:prSet presAssocID="{63A7B863-083B-42A4-8CBE-E42BB22A6F3D}" presName="parentText" presStyleLbl="node1" presStyleIdx="2" presStyleCnt="4">
        <dgm:presLayoutVars>
          <dgm:chMax val="0"/>
          <dgm:bulletEnabled val="1"/>
        </dgm:presLayoutVars>
      </dgm:prSet>
      <dgm:spPr/>
    </dgm:pt>
    <dgm:pt modelId="{5C683060-7A18-9542-9118-8A02C5109559}" type="pres">
      <dgm:prSet presAssocID="{A977867E-DA40-49E1-9DC8-EE5DCDE4F70E}" presName="spacer" presStyleCnt="0"/>
      <dgm:spPr/>
    </dgm:pt>
    <dgm:pt modelId="{A58B34A8-B26A-4544-A17D-7230FC961974}" type="pres">
      <dgm:prSet presAssocID="{856CABB8-E5E7-47A6-AD0B-158A891EC398}" presName="parentText" presStyleLbl="node1" presStyleIdx="3" presStyleCnt="4">
        <dgm:presLayoutVars>
          <dgm:chMax val="0"/>
          <dgm:bulletEnabled val="1"/>
        </dgm:presLayoutVars>
      </dgm:prSet>
      <dgm:spPr/>
    </dgm:pt>
  </dgm:ptLst>
  <dgm:cxnLst>
    <dgm:cxn modelId="{F76CD307-9DBE-7641-8BB8-A8C7282D2E0D}" type="presOf" srcId="{1339DB1B-0B69-4F4C-80C7-9026006EE3B6}" destId="{2963D5E7-0A2C-9546-926E-346957539C0F}" srcOrd="0" destOrd="0" presId="urn:microsoft.com/office/officeart/2005/8/layout/vList2"/>
    <dgm:cxn modelId="{9929670C-C7A4-FC42-91E4-16F85C0D1907}" type="presOf" srcId="{EC329821-792A-4FA0-B116-6FFAEABFF7CC}" destId="{B0F013FA-4051-A149-B1A1-E43645D90D2C}" srcOrd="0" destOrd="0" presId="urn:microsoft.com/office/officeart/2005/8/layout/vList2"/>
    <dgm:cxn modelId="{6300AD72-0FCF-4D70-A086-C95EEC5B56B5}" srcId="{EF0BBA6D-96D5-4E39-8A01-EC4C874588C6}" destId="{63A7B863-083B-42A4-8CBE-E42BB22A6F3D}" srcOrd="2" destOrd="0" parTransId="{EF87669C-3D0C-43E5-BEB6-38907AF58640}" sibTransId="{A977867E-DA40-49E1-9DC8-EE5DCDE4F70E}"/>
    <dgm:cxn modelId="{F6029179-2A82-4D48-8852-C0B59F2C065D}" type="presOf" srcId="{EF0BBA6D-96D5-4E39-8A01-EC4C874588C6}" destId="{27761A8F-350C-5141-A2FF-6827C8ACD11E}" srcOrd="0" destOrd="0" presId="urn:microsoft.com/office/officeart/2005/8/layout/vList2"/>
    <dgm:cxn modelId="{EA56B191-657F-C541-90D8-2881814A92A9}" type="presOf" srcId="{856CABB8-E5E7-47A6-AD0B-158A891EC398}" destId="{A58B34A8-B26A-4544-A17D-7230FC961974}" srcOrd="0" destOrd="0" presId="urn:microsoft.com/office/officeart/2005/8/layout/vList2"/>
    <dgm:cxn modelId="{3E37A19E-8FA5-4F50-87C1-70AE677700D5}" srcId="{EF0BBA6D-96D5-4E39-8A01-EC4C874588C6}" destId="{1339DB1B-0B69-4F4C-80C7-9026006EE3B6}" srcOrd="1" destOrd="0" parTransId="{AB7A1F8E-9909-4E73-9F1D-62A88229B1B1}" sibTransId="{59436E62-E78E-4860-9F2E-F41B14D7A914}"/>
    <dgm:cxn modelId="{51A48CCC-79B1-6246-B348-AAF9D0DAA3B8}" type="presOf" srcId="{63A7B863-083B-42A4-8CBE-E42BB22A6F3D}" destId="{89C2EEE3-3870-8A4B-887C-67CAC9C93D2B}" srcOrd="0" destOrd="0" presId="urn:microsoft.com/office/officeart/2005/8/layout/vList2"/>
    <dgm:cxn modelId="{0054E0D0-DEED-422C-9E9A-010CD7A8B502}" srcId="{EF0BBA6D-96D5-4E39-8A01-EC4C874588C6}" destId="{856CABB8-E5E7-47A6-AD0B-158A891EC398}" srcOrd="3" destOrd="0" parTransId="{40B8AE6B-F86D-4F14-B34E-C094C2356C5B}" sibTransId="{B2C625C5-BBCF-42FC-96A8-447394D87099}"/>
    <dgm:cxn modelId="{54D80BEE-C657-4584-8CFA-F266E019DBEA}" srcId="{EF0BBA6D-96D5-4E39-8A01-EC4C874588C6}" destId="{EC329821-792A-4FA0-B116-6FFAEABFF7CC}" srcOrd="0" destOrd="0" parTransId="{07D497D6-4467-41CB-99E8-45E38BD3150C}" sibTransId="{00FD3411-3635-4BAB-8C55-12629C0A549C}"/>
    <dgm:cxn modelId="{57899622-9A60-984B-A02E-1DA997218403}" type="presParOf" srcId="{27761A8F-350C-5141-A2FF-6827C8ACD11E}" destId="{B0F013FA-4051-A149-B1A1-E43645D90D2C}" srcOrd="0" destOrd="0" presId="urn:microsoft.com/office/officeart/2005/8/layout/vList2"/>
    <dgm:cxn modelId="{013560E3-BC96-7E4E-A7FC-E697C5519FA4}" type="presParOf" srcId="{27761A8F-350C-5141-A2FF-6827C8ACD11E}" destId="{864FB303-12A8-244E-BFA3-E488C6AB3EC0}" srcOrd="1" destOrd="0" presId="urn:microsoft.com/office/officeart/2005/8/layout/vList2"/>
    <dgm:cxn modelId="{E3A01BE2-DF24-204A-B74C-75241685DDD6}" type="presParOf" srcId="{27761A8F-350C-5141-A2FF-6827C8ACD11E}" destId="{2963D5E7-0A2C-9546-926E-346957539C0F}" srcOrd="2" destOrd="0" presId="urn:microsoft.com/office/officeart/2005/8/layout/vList2"/>
    <dgm:cxn modelId="{D10A17AD-AC94-DF46-81FA-763E9DC64F06}" type="presParOf" srcId="{27761A8F-350C-5141-A2FF-6827C8ACD11E}" destId="{4FB2019A-B8B3-0747-BE90-225E059126D7}" srcOrd="3" destOrd="0" presId="urn:microsoft.com/office/officeart/2005/8/layout/vList2"/>
    <dgm:cxn modelId="{0F032395-4919-B241-80FB-63E9D13E2C19}" type="presParOf" srcId="{27761A8F-350C-5141-A2FF-6827C8ACD11E}" destId="{89C2EEE3-3870-8A4B-887C-67CAC9C93D2B}" srcOrd="4" destOrd="0" presId="urn:microsoft.com/office/officeart/2005/8/layout/vList2"/>
    <dgm:cxn modelId="{E5E98327-6CFC-614C-BFFE-64A569BD2489}" type="presParOf" srcId="{27761A8F-350C-5141-A2FF-6827C8ACD11E}" destId="{5C683060-7A18-9542-9118-8A02C5109559}" srcOrd="5" destOrd="0" presId="urn:microsoft.com/office/officeart/2005/8/layout/vList2"/>
    <dgm:cxn modelId="{4214628B-0893-1D4E-8ECA-E802A504C8A0}" type="presParOf" srcId="{27761A8F-350C-5141-A2FF-6827C8ACD11E}" destId="{A58B34A8-B26A-4544-A17D-7230FC96197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465EB6-1811-42F9-ACB5-056692B2A959}" type="doc">
      <dgm:prSet loTypeId="urn:microsoft.com/office/officeart/2009/3/layout/HorizontalOrganizationChart" loCatId="hierarchy" qsTypeId="urn:microsoft.com/office/officeart/2005/8/quickstyle/simple4" qsCatId="simple" csTypeId="urn:microsoft.com/office/officeart/2005/8/colors/colorful1" csCatId="colorful"/>
      <dgm:spPr/>
      <dgm:t>
        <a:bodyPr/>
        <a:lstStyle/>
        <a:p>
          <a:endParaRPr lang="en-US"/>
        </a:p>
      </dgm:t>
    </dgm:pt>
    <dgm:pt modelId="{7687B625-FF38-4C8A-81B1-5BA8FF48B1E3}">
      <dgm:prSet/>
      <dgm:spPr/>
      <dgm:t>
        <a:bodyPr/>
        <a:lstStyle/>
        <a:p>
          <a:r>
            <a:rPr lang="en-US"/>
            <a:t>Every unit in Wales is in a poor state of repair and does not have enough physical capacity to meet needs</a:t>
          </a:r>
        </a:p>
      </dgm:t>
    </dgm:pt>
    <dgm:pt modelId="{1E85FB0A-7269-4F47-8D33-1B3283896524}" type="parTrans" cxnId="{941FFBCF-5F0F-4B13-AB0F-259EE1A9CE3C}">
      <dgm:prSet/>
      <dgm:spPr/>
      <dgm:t>
        <a:bodyPr/>
        <a:lstStyle/>
        <a:p>
          <a:endParaRPr lang="en-US"/>
        </a:p>
      </dgm:t>
    </dgm:pt>
    <dgm:pt modelId="{073FBE4A-28DC-4083-8CD3-718EDDA53238}" type="sibTrans" cxnId="{941FFBCF-5F0F-4B13-AB0F-259EE1A9CE3C}">
      <dgm:prSet/>
      <dgm:spPr/>
      <dgm:t>
        <a:bodyPr/>
        <a:lstStyle/>
        <a:p>
          <a:endParaRPr lang="en-US"/>
        </a:p>
      </dgm:t>
    </dgm:pt>
    <dgm:pt modelId="{817F9E74-36F8-480E-B1B9-96707D8F3DB9}">
      <dgm:prSet/>
      <dgm:spPr/>
      <dgm:t>
        <a:bodyPr/>
        <a:lstStyle/>
        <a:p>
          <a:r>
            <a:rPr lang="en-US"/>
            <a:t>Examples include;</a:t>
          </a:r>
        </a:p>
      </dgm:t>
    </dgm:pt>
    <dgm:pt modelId="{92777544-BFBB-487A-BA34-B65C122049B3}" type="parTrans" cxnId="{887F7D9B-6A6C-42CF-BA1D-6D7A1029E8EE}">
      <dgm:prSet/>
      <dgm:spPr/>
      <dgm:t>
        <a:bodyPr/>
        <a:lstStyle/>
        <a:p>
          <a:endParaRPr lang="en-US"/>
        </a:p>
      </dgm:t>
    </dgm:pt>
    <dgm:pt modelId="{E446500E-735B-468C-9E80-099DE2FB7195}" type="sibTrans" cxnId="{887F7D9B-6A6C-42CF-BA1D-6D7A1029E8EE}">
      <dgm:prSet/>
      <dgm:spPr/>
      <dgm:t>
        <a:bodyPr/>
        <a:lstStyle/>
        <a:p>
          <a:endParaRPr lang="en-US"/>
        </a:p>
      </dgm:t>
    </dgm:pt>
    <dgm:pt modelId="{399F9A57-6ED9-4270-8497-066E305B255C}">
      <dgm:prSet/>
      <dgm:spPr/>
      <dgm:t>
        <a:bodyPr/>
        <a:lstStyle/>
        <a:p>
          <a:r>
            <a:rPr lang="en-US"/>
            <a:t>Aneurin Bevan UHB – Roof collapse 2023 due to faulty over flow</a:t>
          </a:r>
        </a:p>
      </dgm:t>
    </dgm:pt>
    <dgm:pt modelId="{1C1C7422-5BA6-4955-A04C-F1332F5254B0}" type="parTrans" cxnId="{9BB48121-AA38-472C-B5CF-1BFC0B8EB3AE}">
      <dgm:prSet/>
      <dgm:spPr/>
      <dgm:t>
        <a:bodyPr/>
        <a:lstStyle/>
        <a:p>
          <a:endParaRPr lang="en-US"/>
        </a:p>
      </dgm:t>
    </dgm:pt>
    <dgm:pt modelId="{6EA8C290-BEDD-460B-92CD-67B20ED7F4CD}" type="sibTrans" cxnId="{9BB48121-AA38-472C-B5CF-1BFC0B8EB3AE}">
      <dgm:prSet/>
      <dgm:spPr/>
      <dgm:t>
        <a:bodyPr/>
        <a:lstStyle/>
        <a:p>
          <a:endParaRPr lang="en-US"/>
        </a:p>
      </dgm:t>
    </dgm:pt>
    <dgm:pt modelId="{1691AD38-652B-43AA-B290-7469BECC9F9D}">
      <dgm:prSet/>
      <dgm:spPr/>
      <dgm:t>
        <a:bodyPr/>
        <a:lstStyle/>
        <a:p>
          <a:r>
            <a:rPr lang="en-US"/>
            <a:t>Cardiff and Vale UHB – Regular flooding of out patient and injection rooms due to faulty sewerage pipes</a:t>
          </a:r>
        </a:p>
      </dgm:t>
    </dgm:pt>
    <dgm:pt modelId="{9F669033-3313-4DF4-B21B-CFADFD6F105E}" type="parTrans" cxnId="{BE62E539-49FC-45AC-9950-F643FFF0BAB2}">
      <dgm:prSet/>
      <dgm:spPr/>
      <dgm:t>
        <a:bodyPr/>
        <a:lstStyle/>
        <a:p>
          <a:endParaRPr lang="en-US"/>
        </a:p>
      </dgm:t>
    </dgm:pt>
    <dgm:pt modelId="{E902231D-636F-4641-87CF-16216DD6C7FD}" type="sibTrans" cxnId="{BE62E539-49FC-45AC-9950-F643FFF0BAB2}">
      <dgm:prSet/>
      <dgm:spPr/>
      <dgm:t>
        <a:bodyPr/>
        <a:lstStyle/>
        <a:p>
          <a:endParaRPr lang="en-US"/>
        </a:p>
      </dgm:t>
    </dgm:pt>
    <dgm:pt modelId="{2CE80948-C3A4-4CA5-86F8-88BCF8404E34}">
      <dgm:prSet/>
      <dgm:spPr/>
      <dgm:t>
        <a:bodyPr/>
        <a:lstStyle/>
        <a:p>
          <a:r>
            <a:rPr lang="en-US"/>
            <a:t>Besti Cadwallader UHB – Ivy growing through the walls of out patient departments and leaks from faulty roofing</a:t>
          </a:r>
        </a:p>
      </dgm:t>
    </dgm:pt>
    <dgm:pt modelId="{DF7AE483-00A7-4B47-A15F-C256E1B81284}" type="parTrans" cxnId="{2E599FFF-EA56-4411-9A7B-5664AB4B4117}">
      <dgm:prSet/>
      <dgm:spPr/>
      <dgm:t>
        <a:bodyPr/>
        <a:lstStyle/>
        <a:p>
          <a:endParaRPr lang="en-US"/>
        </a:p>
      </dgm:t>
    </dgm:pt>
    <dgm:pt modelId="{3BDC6815-2CF1-441A-A342-F42184CF5DDD}" type="sibTrans" cxnId="{2E599FFF-EA56-4411-9A7B-5664AB4B4117}">
      <dgm:prSet/>
      <dgm:spPr/>
      <dgm:t>
        <a:bodyPr/>
        <a:lstStyle/>
        <a:p>
          <a:endParaRPr lang="en-US"/>
        </a:p>
      </dgm:t>
    </dgm:pt>
    <dgm:pt modelId="{B98B9618-3EF9-49B8-A7F7-398B060413C4}">
      <dgm:prSet/>
      <dgm:spPr/>
      <dgm:t>
        <a:bodyPr/>
        <a:lstStyle/>
        <a:p>
          <a:r>
            <a:rPr lang="en-US"/>
            <a:t>Hwyel Dda UHB – theatre sites with limited access for wheelchair patients</a:t>
          </a:r>
        </a:p>
      </dgm:t>
    </dgm:pt>
    <dgm:pt modelId="{AC04D941-B63E-4F55-856E-E3BC17D49520}" type="parTrans" cxnId="{16252D9F-AC78-455E-8F4C-222288ECF7BF}">
      <dgm:prSet/>
      <dgm:spPr/>
      <dgm:t>
        <a:bodyPr/>
        <a:lstStyle/>
        <a:p>
          <a:endParaRPr lang="en-US"/>
        </a:p>
      </dgm:t>
    </dgm:pt>
    <dgm:pt modelId="{8130F06D-1BBF-41A7-A896-7C786CC10509}" type="sibTrans" cxnId="{16252D9F-AC78-455E-8F4C-222288ECF7BF}">
      <dgm:prSet/>
      <dgm:spPr/>
      <dgm:t>
        <a:bodyPr/>
        <a:lstStyle/>
        <a:p>
          <a:endParaRPr lang="en-US"/>
        </a:p>
      </dgm:t>
    </dgm:pt>
    <dgm:pt modelId="{7D292551-1076-AC44-BA06-68AA97D580B7}" type="pres">
      <dgm:prSet presAssocID="{A8465EB6-1811-42F9-ACB5-056692B2A959}" presName="hierChild1" presStyleCnt="0">
        <dgm:presLayoutVars>
          <dgm:orgChart val="1"/>
          <dgm:chPref val="1"/>
          <dgm:dir/>
          <dgm:animOne val="branch"/>
          <dgm:animLvl val="lvl"/>
          <dgm:resizeHandles/>
        </dgm:presLayoutVars>
      </dgm:prSet>
      <dgm:spPr/>
    </dgm:pt>
    <dgm:pt modelId="{BF99D7C9-B3B4-8D44-96C8-0128AECC58C8}" type="pres">
      <dgm:prSet presAssocID="{7687B625-FF38-4C8A-81B1-5BA8FF48B1E3}" presName="hierRoot1" presStyleCnt="0">
        <dgm:presLayoutVars>
          <dgm:hierBranch val="init"/>
        </dgm:presLayoutVars>
      </dgm:prSet>
      <dgm:spPr/>
    </dgm:pt>
    <dgm:pt modelId="{B0A01937-4BF2-BA4F-8507-9B9255CE0B9E}" type="pres">
      <dgm:prSet presAssocID="{7687B625-FF38-4C8A-81B1-5BA8FF48B1E3}" presName="rootComposite1" presStyleCnt="0"/>
      <dgm:spPr/>
    </dgm:pt>
    <dgm:pt modelId="{D749A7D6-0D19-9043-A1AF-A3AD567E35D6}" type="pres">
      <dgm:prSet presAssocID="{7687B625-FF38-4C8A-81B1-5BA8FF48B1E3}" presName="rootText1" presStyleLbl="node0" presStyleIdx="0" presStyleCnt="2">
        <dgm:presLayoutVars>
          <dgm:chPref val="3"/>
        </dgm:presLayoutVars>
      </dgm:prSet>
      <dgm:spPr/>
    </dgm:pt>
    <dgm:pt modelId="{23AF103D-3ED2-7D4F-B2D5-C97B3D7D79E0}" type="pres">
      <dgm:prSet presAssocID="{7687B625-FF38-4C8A-81B1-5BA8FF48B1E3}" presName="rootConnector1" presStyleLbl="node1" presStyleIdx="0" presStyleCnt="0"/>
      <dgm:spPr/>
    </dgm:pt>
    <dgm:pt modelId="{BDB86C4A-1420-CE4E-BD31-DB237104BE05}" type="pres">
      <dgm:prSet presAssocID="{7687B625-FF38-4C8A-81B1-5BA8FF48B1E3}" presName="hierChild2" presStyleCnt="0"/>
      <dgm:spPr/>
    </dgm:pt>
    <dgm:pt modelId="{72D4ADCF-3697-D248-A3A5-31DD5353A90F}" type="pres">
      <dgm:prSet presAssocID="{7687B625-FF38-4C8A-81B1-5BA8FF48B1E3}" presName="hierChild3" presStyleCnt="0"/>
      <dgm:spPr/>
    </dgm:pt>
    <dgm:pt modelId="{4C13ECD7-C7FD-3548-B87E-022638DA0803}" type="pres">
      <dgm:prSet presAssocID="{817F9E74-36F8-480E-B1B9-96707D8F3DB9}" presName="hierRoot1" presStyleCnt="0">
        <dgm:presLayoutVars>
          <dgm:hierBranch val="init"/>
        </dgm:presLayoutVars>
      </dgm:prSet>
      <dgm:spPr/>
    </dgm:pt>
    <dgm:pt modelId="{1B012591-C827-4549-9084-3D1F473912DC}" type="pres">
      <dgm:prSet presAssocID="{817F9E74-36F8-480E-B1B9-96707D8F3DB9}" presName="rootComposite1" presStyleCnt="0"/>
      <dgm:spPr/>
    </dgm:pt>
    <dgm:pt modelId="{47AD2FA6-6FA4-154E-8DB2-2BA24C50B786}" type="pres">
      <dgm:prSet presAssocID="{817F9E74-36F8-480E-B1B9-96707D8F3DB9}" presName="rootText1" presStyleLbl="node0" presStyleIdx="1" presStyleCnt="2">
        <dgm:presLayoutVars>
          <dgm:chPref val="3"/>
        </dgm:presLayoutVars>
      </dgm:prSet>
      <dgm:spPr/>
    </dgm:pt>
    <dgm:pt modelId="{049BD38B-5F4E-FE43-A51D-57EAB598394A}" type="pres">
      <dgm:prSet presAssocID="{817F9E74-36F8-480E-B1B9-96707D8F3DB9}" presName="rootConnector1" presStyleLbl="node1" presStyleIdx="0" presStyleCnt="0"/>
      <dgm:spPr/>
    </dgm:pt>
    <dgm:pt modelId="{4CA22751-737B-4B4D-9393-307D60D18A14}" type="pres">
      <dgm:prSet presAssocID="{817F9E74-36F8-480E-B1B9-96707D8F3DB9}" presName="hierChild2" presStyleCnt="0"/>
      <dgm:spPr/>
    </dgm:pt>
    <dgm:pt modelId="{29C3AB78-42B4-D54D-9AC6-27539567C7B4}" type="pres">
      <dgm:prSet presAssocID="{1C1C7422-5BA6-4955-A04C-F1332F5254B0}" presName="Name64" presStyleLbl="parChTrans1D2" presStyleIdx="0" presStyleCnt="4"/>
      <dgm:spPr/>
    </dgm:pt>
    <dgm:pt modelId="{FDF63367-C374-9C4A-B8DD-F4E5CBC1E4B6}" type="pres">
      <dgm:prSet presAssocID="{399F9A57-6ED9-4270-8497-066E305B255C}" presName="hierRoot2" presStyleCnt="0">
        <dgm:presLayoutVars>
          <dgm:hierBranch val="init"/>
        </dgm:presLayoutVars>
      </dgm:prSet>
      <dgm:spPr/>
    </dgm:pt>
    <dgm:pt modelId="{504F37B3-0076-F34F-A433-264F64207422}" type="pres">
      <dgm:prSet presAssocID="{399F9A57-6ED9-4270-8497-066E305B255C}" presName="rootComposite" presStyleCnt="0"/>
      <dgm:spPr/>
    </dgm:pt>
    <dgm:pt modelId="{3295D770-F8D6-6A49-A5E6-C1D6015EE339}" type="pres">
      <dgm:prSet presAssocID="{399F9A57-6ED9-4270-8497-066E305B255C}" presName="rootText" presStyleLbl="node2" presStyleIdx="0" presStyleCnt="4">
        <dgm:presLayoutVars>
          <dgm:chPref val="3"/>
        </dgm:presLayoutVars>
      </dgm:prSet>
      <dgm:spPr/>
    </dgm:pt>
    <dgm:pt modelId="{863E0553-D34E-6844-B6E4-6B16ECCBA7A0}" type="pres">
      <dgm:prSet presAssocID="{399F9A57-6ED9-4270-8497-066E305B255C}" presName="rootConnector" presStyleLbl="node2" presStyleIdx="0" presStyleCnt="4"/>
      <dgm:spPr/>
    </dgm:pt>
    <dgm:pt modelId="{B20C0BD4-746E-4A4F-B208-B3B6D6672670}" type="pres">
      <dgm:prSet presAssocID="{399F9A57-6ED9-4270-8497-066E305B255C}" presName="hierChild4" presStyleCnt="0"/>
      <dgm:spPr/>
    </dgm:pt>
    <dgm:pt modelId="{153986F1-E974-B845-AB5E-5F3C82FF0BE5}" type="pres">
      <dgm:prSet presAssocID="{399F9A57-6ED9-4270-8497-066E305B255C}" presName="hierChild5" presStyleCnt="0"/>
      <dgm:spPr/>
    </dgm:pt>
    <dgm:pt modelId="{28314758-C8CB-044E-B271-3B17FCA5C539}" type="pres">
      <dgm:prSet presAssocID="{9F669033-3313-4DF4-B21B-CFADFD6F105E}" presName="Name64" presStyleLbl="parChTrans1D2" presStyleIdx="1" presStyleCnt="4"/>
      <dgm:spPr/>
    </dgm:pt>
    <dgm:pt modelId="{DA7A7FD3-9171-794E-92C0-4A0AE44EE510}" type="pres">
      <dgm:prSet presAssocID="{1691AD38-652B-43AA-B290-7469BECC9F9D}" presName="hierRoot2" presStyleCnt="0">
        <dgm:presLayoutVars>
          <dgm:hierBranch val="init"/>
        </dgm:presLayoutVars>
      </dgm:prSet>
      <dgm:spPr/>
    </dgm:pt>
    <dgm:pt modelId="{E05A1D11-CAB5-3245-B4E0-3E27E0A231EF}" type="pres">
      <dgm:prSet presAssocID="{1691AD38-652B-43AA-B290-7469BECC9F9D}" presName="rootComposite" presStyleCnt="0"/>
      <dgm:spPr/>
    </dgm:pt>
    <dgm:pt modelId="{EA7DF8BA-02F1-814E-9C89-F3995650D2A5}" type="pres">
      <dgm:prSet presAssocID="{1691AD38-652B-43AA-B290-7469BECC9F9D}" presName="rootText" presStyleLbl="node2" presStyleIdx="1" presStyleCnt="4">
        <dgm:presLayoutVars>
          <dgm:chPref val="3"/>
        </dgm:presLayoutVars>
      </dgm:prSet>
      <dgm:spPr/>
    </dgm:pt>
    <dgm:pt modelId="{B856ED29-4E9E-DC4C-9750-0A9A5FCAA6BB}" type="pres">
      <dgm:prSet presAssocID="{1691AD38-652B-43AA-B290-7469BECC9F9D}" presName="rootConnector" presStyleLbl="node2" presStyleIdx="1" presStyleCnt="4"/>
      <dgm:spPr/>
    </dgm:pt>
    <dgm:pt modelId="{F15D9518-C667-7141-9161-20FF3D9BD2B8}" type="pres">
      <dgm:prSet presAssocID="{1691AD38-652B-43AA-B290-7469BECC9F9D}" presName="hierChild4" presStyleCnt="0"/>
      <dgm:spPr/>
    </dgm:pt>
    <dgm:pt modelId="{78B96290-25C0-E647-9F21-062E8BD1D21F}" type="pres">
      <dgm:prSet presAssocID="{1691AD38-652B-43AA-B290-7469BECC9F9D}" presName="hierChild5" presStyleCnt="0"/>
      <dgm:spPr/>
    </dgm:pt>
    <dgm:pt modelId="{533DFC40-FC7A-7F4D-97AE-493F4492EAA2}" type="pres">
      <dgm:prSet presAssocID="{DF7AE483-00A7-4B47-A15F-C256E1B81284}" presName="Name64" presStyleLbl="parChTrans1D2" presStyleIdx="2" presStyleCnt="4"/>
      <dgm:spPr/>
    </dgm:pt>
    <dgm:pt modelId="{74BCC54F-E28B-EF41-BC74-42A91D75A740}" type="pres">
      <dgm:prSet presAssocID="{2CE80948-C3A4-4CA5-86F8-88BCF8404E34}" presName="hierRoot2" presStyleCnt="0">
        <dgm:presLayoutVars>
          <dgm:hierBranch val="init"/>
        </dgm:presLayoutVars>
      </dgm:prSet>
      <dgm:spPr/>
    </dgm:pt>
    <dgm:pt modelId="{D81FAF86-F047-C74E-8480-2C90E8CE877E}" type="pres">
      <dgm:prSet presAssocID="{2CE80948-C3A4-4CA5-86F8-88BCF8404E34}" presName="rootComposite" presStyleCnt="0"/>
      <dgm:spPr/>
    </dgm:pt>
    <dgm:pt modelId="{3B090FB0-7BAB-174A-853A-6772FE96286B}" type="pres">
      <dgm:prSet presAssocID="{2CE80948-C3A4-4CA5-86F8-88BCF8404E34}" presName="rootText" presStyleLbl="node2" presStyleIdx="2" presStyleCnt="4">
        <dgm:presLayoutVars>
          <dgm:chPref val="3"/>
        </dgm:presLayoutVars>
      </dgm:prSet>
      <dgm:spPr/>
    </dgm:pt>
    <dgm:pt modelId="{1E34B87D-4494-734E-BC98-76A08CFEB6E7}" type="pres">
      <dgm:prSet presAssocID="{2CE80948-C3A4-4CA5-86F8-88BCF8404E34}" presName="rootConnector" presStyleLbl="node2" presStyleIdx="2" presStyleCnt="4"/>
      <dgm:spPr/>
    </dgm:pt>
    <dgm:pt modelId="{BBFEFC64-2B27-C642-B9B6-1D6D44794523}" type="pres">
      <dgm:prSet presAssocID="{2CE80948-C3A4-4CA5-86F8-88BCF8404E34}" presName="hierChild4" presStyleCnt="0"/>
      <dgm:spPr/>
    </dgm:pt>
    <dgm:pt modelId="{CF7766EB-7FBD-6641-9143-3B792295AE87}" type="pres">
      <dgm:prSet presAssocID="{2CE80948-C3A4-4CA5-86F8-88BCF8404E34}" presName="hierChild5" presStyleCnt="0"/>
      <dgm:spPr/>
    </dgm:pt>
    <dgm:pt modelId="{F6DFB81D-03B4-5047-9B29-FDBB4C16AE08}" type="pres">
      <dgm:prSet presAssocID="{AC04D941-B63E-4F55-856E-E3BC17D49520}" presName="Name64" presStyleLbl="parChTrans1D2" presStyleIdx="3" presStyleCnt="4"/>
      <dgm:spPr/>
    </dgm:pt>
    <dgm:pt modelId="{987C5027-0AD1-1441-9C28-9D9BF32F118F}" type="pres">
      <dgm:prSet presAssocID="{B98B9618-3EF9-49B8-A7F7-398B060413C4}" presName="hierRoot2" presStyleCnt="0">
        <dgm:presLayoutVars>
          <dgm:hierBranch val="init"/>
        </dgm:presLayoutVars>
      </dgm:prSet>
      <dgm:spPr/>
    </dgm:pt>
    <dgm:pt modelId="{DEC41DEA-1A02-644B-AFCF-3B6426A3DF42}" type="pres">
      <dgm:prSet presAssocID="{B98B9618-3EF9-49B8-A7F7-398B060413C4}" presName="rootComposite" presStyleCnt="0"/>
      <dgm:spPr/>
    </dgm:pt>
    <dgm:pt modelId="{CA23262B-C943-4141-B802-FAD64A12BFE5}" type="pres">
      <dgm:prSet presAssocID="{B98B9618-3EF9-49B8-A7F7-398B060413C4}" presName="rootText" presStyleLbl="node2" presStyleIdx="3" presStyleCnt="4">
        <dgm:presLayoutVars>
          <dgm:chPref val="3"/>
        </dgm:presLayoutVars>
      </dgm:prSet>
      <dgm:spPr/>
    </dgm:pt>
    <dgm:pt modelId="{24E15C5F-9A68-9A47-B8A2-D1DF462FEC3A}" type="pres">
      <dgm:prSet presAssocID="{B98B9618-3EF9-49B8-A7F7-398B060413C4}" presName="rootConnector" presStyleLbl="node2" presStyleIdx="3" presStyleCnt="4"/>
      <dgm:spPr/>
    </dgm:pt>
    <dgm:pt modelId="{3173C48F-F2F1-F346-9BA0-CFB26895DA04}" type="pres">
      <dgm:prSet presAssocID="{B98B9618-3EF9-49B8-A7F7-398B060413C4}" presName="hierChild4" presStyleCnt="0"/>
      <dgm:spPr/>
    </dgm:pt>
    <dgm:pt modelId="{69651D70-B3F4-054C-88E8-E1403D21FD52}" type="pres">
      <dgm:prSet presAssocID="{B98B9618-3EF9-49B8-A7F7-398B060413C4}" presName="hierChild5" presStyleCnt="0"/>
      <dgm:spPr/>
    </dgm:pt>
    <dgm:pt modelId="{8DF96840-E700-C74C-9982-20C1B2FD25F9}" type="pres">
      <dgm:prSet presAssocID="{817F9E74-36F8-480E-B1B9-96707D8F3DB9}" presName="hierChild3" presStyleCnt="0"/>
      <dgm:spPr/>
    </dgm:pt>
  </dgm:ptLst>
  <dgm:cxnLst>
    <dgm:cxn modelId="{C294DB07-9CBE-1340-B451-CEC8179D5A78}" type="presOf" srcId="{B98B9618-3EF9-49B8-A7F7-398B060413C4}" destId="{CA23262B-C943-4141-B802-FAD64A12BFE5}" srcOrd="0" destOrd="0" presId="urn:microsoft.com/office/officeart/2009/3/layout/HorizontalOrganizationChart"/>
    <dgm:cxn modelId="{9BB48121-AA38-472C-B5CF-1BFC0B8EB3AE}" srcId="{817F9E74-36F8-480E-B1B9-96707D8F3DB9}" destId="{399F9A57-6ED9-4270-8497-066E305B255C}" srcOrd="0" destOrd="0" parTransId="{1C1C7422-5BA6-4955-A04C-F1332F5254B0}" sibTransId="{6EA8C290-BEDD-460B-92CD-67B20ED7F4CD}"/>
    <dgm:cxn modelId="{BE62E539-49FC-45AC-9950-F643FFF0BAB2}" srcId="{817F9E74-36F8-480E-B1B9-96707D8F3DB9}" destId="{1691AD38-652B-43AA-B290-7469BECC9F9D}" srcOrd="1" destOrd="0" parTransId="{9F669033-3313-4DF4-B21B-CFADFD6F105E}" sibTransId="{E902231D-636F-4641-87CF-16216DD6C7FD}"/>
    <dgm:cxn modelId="{620C833F-D61D-4D4D-B97C-B224C207C9E6}" type="presOf" srcId="{2CE80948-C3A4-4CA5-86F8-88BCF8404E34}" destId="{1E34B87D-4494-734E-BC98-76A08CFEB6E7}" srcOrd="1" destOrd="0" presId="urn:microsoft.com/office/officeart/2009/3/layout/HorizontalOrganizationChart"/>
    <dgm:cxn modelId="{89D7255F-3153-A545-A35E-00C21619C583}" type="presOf" srcId="{1C1C7422-5BA6-4955-A04C-F1332F5254B0}" destId="{29C3AB78-42B4-D54D-9AC6-27539567C7B4}" srcOrd="0" destOrd="0" presId="urn:microsoft.com/office/officeart/2009/3/layout/HorizontalOrganizationChart"/>
    <dgm:cxn modelId="{8D50C962-378A-E845-8DF8-C46BF9CDCED6}" type="presOf" srcId="{AC04D941-B63E-4F55-856E-E3BC17D49520}" destId="{F6DFB81D-03B4-5047-9B29-FDBB4C16AE08}" srcOrd="0" destOrd="0" presId="urn:microsoft.com/office/officeart/2009/3/layout/HorizontalOrganizationChart"/>
    <dgm:cxn modelId="{1DD29148-CC49-104A-9C14-008D68C24792}" type="presOf" srcId="{DF7AE483-00A7-4B47-A15F-C256E1B81284}" destId="{533DFC40-FC7A-7F4D-97AE-493F4492EAA2}" srcOrd="0" destOrd="0" presId="urn:microsoft.com/office/officeart/2009/3/layout/HorizontalOrganizationChart"/>
    <dgm:cxn modelId="{A40C6E49-6EB1-0543-9EEB-47D25B8C9A84}" type="presOf" srcId="{817F9E74-36F8-480E-B1B9-96707D8F3DB9}" destId="{049BD38B-5F4E-FE43-A51D-57EAB598394A}" srcOrd="1" destOrd="0" presId="urn:microsoft.com/office/officeart/2009/3/layout/HorizontalOrganizationChart"/>
    <dgm:cxn modelId="{1682CA54-A414-3048-8C99-FBC2DBB3D795}" type="presOf" srcId="{1691AD38-652B-43AA-B290-7469BECC9F9D}" destId="{B856ED29-4E9E-DC4C-9750-0A9A5FCAA6BB}" srcOrd="1" destOrd="0" presId="urn:microsoft.com/office/officeart/2009/3/layout/HorizontalOrganizationChart"/>
    <dgm:cxn modelId="{22512457-E97D-4249-A256-D96585C7EC31}" type="presOf" srcId="{399F9A57-6ED9-4270-8497-066E305B255C}" destId="{3295D770-F8D6-6A49-A5E6-C1D6015EE339}" srcOrd="0" destOrd="0" presId="urn:microsoft.com/office/officeart/2009/3/layout/HorizontalOrganizationChart"/>
    <dgm:cxn modelId="{9D505759-5442-8949-8830-D6E1CA4A3160}" type="presOf" srcId="{7687B625-FF38-4C8A-81B1-5BA8FF48B1E3}" destId="{23AF103D-3ED2-7D4F-B2D5-C97B3D7D79E0}" srcOrd="1" destOrd="0" presId="urn:microsoft.com/office/officeart/2009/3/layout/HorizontalOrganizationChart"/>
    <dgm:cxn modelId="{6DFD9C8F-8540-E342-AB46-44328C665A54}" type="presOf" srcId="{399F9A57-6ED9-4270-8497-066E305B255C}" destId="{863E0553-D34E-6844-B6E4-6B16ECCBA7A0}" srcOrd="1" destOrd="0" presId="urn:microsoft.com/office/officeart/2009/3/layout/HorizontalOrganizationChart"/>
    <dgm:cxn modelId="{71E2D590-F5C6-7540-83C0-1A663157B90B}" type="presOf" srcId="{817F9E74-36F8-480E-B1B9-96707D8F3DB9}" destId="{47AD2FA6-6FA4-154E-8DB2-2BA24C50B786}" srcOrd="0" destOrd="0" presId="urn:microsoft.com/office/officeart/2009/3/layout/HorizontalOrganizationChart"/>
    <dgm:cxn modelId="{887F7D9B-6A6C-42CF-BA1D-6D7A1029E8EE}" srcId="{A8465EB6-1811-42F9-ACB5-056692B2A959}" destId="{817F9E74-36F8-480E-B1B9-96707D8F3DB9}" srcOrd="1" destOrd="0" parTransId="{92777544-BFBB-487A-BA34-B65C122049B3}" sibTransId="{E446500E-735B-468C-9E80-099DE2FB7195}"/>
    <dgm:cxn modelId="{16252D9F-AC78-455E-8F4C-222288ECF7BF}" srcId="{817F9E74-36F8-480E-B1B9-96707D8F3DB9}" destId="{B98B9618-3EF9-49B8-A7F7-398B060413C4}" srcOrd="3" destOrd="0" parTransId="{AC04D941-B63E-4F55-856E-E3BC17D49520}" sibTransId="{8130F06D-1BBF-41A7-A896-7C786CC10509}"/>
    <dgm:cxn modelId="{5F59ABA7-9546-6343-A1C1-2A9B9F929967}" type="presOf" srcId="{A8465EB6-1811-42F9-ACB5-056692B2A959}" destId="{7D292551-1076-AC44-BA06-68AA97D580B7}" srcOrd="0" destOrd="0" presId="urn:microsoft.com/office/officeart/2009/3/layout/HorizontalOrganizationChart"/>
    <dgm:cxn modelId="{F6D22BB3-5DFF-C34F-88F7-FD93C66F57A0}" type="presOf" srcId="{1691AD38-652B-43AA-B290-7469BECC9F9D}" destId="{EA7DF8BA-02F1-814E-9C89-F3995650D2A5}" srcOrd="0" destOrd="0" presId="urn:microsoft.com/office/officeart/2009/3/layout/HorizontalOrganizationChart"/>
    <dgm:cxn modelId="{75B763C9-DE21-794A-B824-6573C7C03360}" type="presOf" srcId="{2CE80948-C3A4-4CA5-86F8-88BCF8404E34}" destId="{3B090FB0-7BAB-174A-853A-6772FE96286B}" srcOrd="0" destOrd="0" presId="urn:microsoft.com/office/officeart/2009/3/layout/HorizontalOrganizationChart"/>
    <dgm:cxn modelId="{8D0110CC-22E8-7740-BC0F-DDB1DABB82E6}" type="presOf" srcId="{B98B9618-3EF9-49B8-A7F7-398B060413C4}" destId="{24E15C5F-9A68-9A47-B8A2-D1DF462FEC3A}" srcOrd="1" destOrd="0" presId="urn:microsoft.com/office/officeart/2009/3/layout/HorizontalOrganizationChart"/>
    <dgm:cxn modelId="{941FFBCF-5F0F-4B13-AB0F-259EE1A9CE3C}" srcId="{A8465EB6-1811-42F9-ACB5-056692B2A959}" destId="{7687B625-FF38-4C8A-81B1-5BA8FF48B1E3}" srcOrd="0" destOrd="0" parTransId="{1E85FB0A-7269-4F47-8D33-1B3283896524}" sibTransId="{073FBE4A-28DC-4083-8CD3-718EDDA53238}"/>
    <dgm:cxn modelId="{07C201EA-EE69-0D4F-8F99-30CE2832526D}" type="presOf" srcId="{9F669033-3313-4DF4-B21B-CFADFD6F105E}" destId="{28314758-C8CB-044E-B271-3B17FCA5C539}" srcOrd="0" destOrd="0" presId="urn:microsoft.com/office/officeart/2009/3/layout/HorizontalOrganizationChart"/>
    <dgm:cxn modelId="{FEC505EC-ECC4-1742-8F72-808D855386A8}" type="presOf" srcId="{7687B625-FF38-4C8A-81B1-5BA8FF48B1E3}" destId="{D749A7D6-0D19-9043-A1AF-A3AD567E35D6}" srcOrd="0" destOrd="0" presId="urn:microsoft.com/office/officeart/2009/3/layout/HorizontalOrganizationChart"/>
    <dgm:cxn modelId="{2E599FFF-EA56-4411-9A7B-5664AB4B4117}" srcId="{817F9E74-36F8-480E-B1B9-96707D8F3DB9}" destId="{2CE80948-C3A4-4CA5-86F8-88BCF8404E34}" srcOrd="2" destOrd="0" parTransId="{DF7AE483-00A7-4B47-A15F-C256E1B81284}" sibTransId="{3BDC6815-2CF1-441A-A342-F42184CF5DDD}"/>
    <dgm:cxn modelId="{7668B3CD-0CF5-D44D-A475-A5F6D6001AE8}" type="presParOf" srcId="{7D292551-1076-AC44-BA06-68AA97D580B7}" destId="{BF99D7C9-B3B4-8D44-96C8-0128AECC58C8}" srcOrd="0" destOrd="0" presId="urn:microsoft.com/office/officeart/2009/3/layout/HorizontalOrganizationChart"/>
    <dgm:cxn modelId="{47098AD2-BD9D-2A44-8F16-831EBC5CA843}" type="presParOf" srcId="{BF99D7C9-B3B4-8D44-96C8-0128AECC58C8}" destId="{B0A01937-4BF2-BA4F-8507-9B9255CE0B9E}" srcOrd="0" destOrd="0" presId="urn:microsoft.com/office/officeart/2009/3/layout/HorizontalOrganizationChart"/>
    <dgm:cxn modelId="{F9351483-4E43-9040-91A8-0572DE3B2C1A}" type="presParOf" srcId="{B0A01937-4BF2-BA4F-8507-9B9255CE0B9E}" destId="{D749A7D6-0D19-9043-A1AF-A3AD567E35D6}" srcOrd="0" destOrd="0" presId="urn:microsoft.com/office/officeart/2009/3/layout/HorizontalOrganizationChart"/>
    <dgm:cxn modelId="{FD46AF73-1411-5945-A1B4-EDD3941F6652}" type="presParOf" srcId="{B0A01937-4BF2-BA4F-8507-9B9255CE0B9E}" destId="{23AF103D-3ED2-7D4F-B2D5-C97B3D7D79E0}" srcOrd="1" destOrd="0" presId="urn:microsoft.com/office/officeart/2009/3/layout/HorizontalOrganizationChart"/>
    <dgm:cxn modelId="{ADE2FA72-B7A6-F241-853B-F7E2DB63886B}" type="presParOf" srcId="{BF99D7C9-B3B4-8D44-96C8-0128AECC58C8}" destId="{BDB86C4A-1420-CE4E-BD31-DB237104BE05}" srcOrd="1" destOrd="0" presId="urn:microsoft.com/office/officeart/2009/3/layout/HorizontalOrganizationChart"/>
    <dgm:cxn modelId="{53BEC8CA-7A89-9A43-9F48-6EA755C83125}" type="presParOf" srcId="{BF99D7C9-B3B4-8D44-96C8-0128AECC58C8}" destId="{72D4ADCF-3697-D248-A3A5-31DD5353A90F}" srcOrd="2" destOrd="0" presId="urn:microsoft.com/office/officeart/2009/3/layout/HorizontalOrganizationChart"/>
    <dgm:cxn modelId="{E708E3AE-06F9-4F4E-BC8A-B1A0725F7B38}" type="presParOf" srcId="{7D292551-1076-AC44-BA06-68AA97D580B7}" destId="{4C13ECD7-C7FD-3548-B87E-022638DA0803}" srcOrd="1" destOrd="0" presId="urn:microsoft.com/office/officeart/2009/3/layout/HorizontalOrganizationChart"/>
    <dgm:cxn modelId="{8EB3DBA2-E6D6-E841-B010-86FB3E66E435}" type="presParOf" srcId="{4C13ECD7-C7FD-3548-B87E-022638DA0803}" destId="{1B012591-C827-4549-9084-3D1F473912DC}" srcOrd="0" destOrd="0" presId="urn:microsoft.com/office/officeart/2009/3/layout/HorizontalOrganizationChart"/>
    <dgm:cxn modelId="{58F16F9F-595F-6D40-A4B0-F538D57B53A1}" type="presParOf" srcId="{1B012591-C827-4549-9084-3D1F473912DC}" destId="{47AD2FA6-6FA4-154E-8DB2-2BA24C50B786}" srcOrd="0" destOrd="0" presId="urn:microsoft.com/office/officeart/2009/3/layout/HorizontalOrganizationChart"/>
    <dgm:cxn modelId="{98650F86-26E7-C54C-8D83-D7B032011497}" type="presParOf" srcId="{1B012591-C827-4549-9084-3D1F473912DC}" destId="{049BD38B-5F4E-FE43-A51D-57EAB598394A}" srcOrd="1" destOrd="0" presId="urn:microsoft.com/office/officeart/2009/3/layout/HorizontalOrganizationChart"/>
    <dgm:cxn modelId="{297EA7E9-CB53-D644-A85C-267F94876B78}" type="presParOf" srcId="{4C13ECD7-C7FD-3548-B87E-022638DA0803}" destId="{4CA22751-737B-4B4D-9393-307D60D18A14}" srcOrd="1" destOrd="0" presId="urn:microsoft.com/office/officeart/2009/3/layout/HorizontalOrganizationChart"/>
    <dgm:cxn modelId="{A58B8D48-CB5C-E24F-BDE5-4F12BEE4977C}" type="presParOf" srcId="{4CA22751-737B-4B4D-9393-307D60D18A14}" destId="{29C3AB78-42B4-D54D-9AC6-27539567C7B4}" srcOrd="0" destOrd="0" presId="urn:microsoft.com/office/officeart/2009/3/layout/HorizontalOrganizationChart"/>
    <dgm:cxn modelId="{2E5F474E-B644-1D4E-8A75-5A4D9BAD0BF6}" type="presParOf" srcId="{4CA22751-737B-4B4D-9393-307D60D18A14}" destId="{FDF63367-C374-9C4A-B8DD-F4E5CBC1E4B6}" srcOrd="1" destOrd="0" presId="urn:microsoft.com/office/officeart/2009/3/layout/HorizontalOrganizationChart"/>
    <dgm:cxn modelId="{E7A6E436-691C-FE42-9F63-32F600FC995F}" type="presParOf" srcId="{FDF63367-C374-9C4A-B8DD-F4E5CBC1E4B6}" destId="{504F37B3-0076-F34F-A433-264F64207422}" srcOrd="0" destOrd="0" presId="urn:microsoft.com/office/officeart/2009/3/layout/HorizontalOrganizationChart"/>
    <dgm:cxn modelId="{E6CABCE2-10CF-2442-8D77-7938745B5D57}" type="presParOf" srcId="{504F37B3-0076-F34F-A433-264F64207422}" destId="{3295D770-F8D6-6A49-A5E6-C1D6015EE339}" srcOrd="0" destOrd="0" presId="urn:microsoft.com/office/officeart/2009/3/layout/HorizontalOrganizationChart"/>
    <dgm:cxn modelId="{79D0E845-5E6C-DF4D-837F-3D330A6DFEC6}" type="presParOf" srcId="{504F37B3-0076-F34F-A433-264F64207422}" destId="{863E0553-D34E-6844-B6E4-6B16ECCBA7A0}" srcOrd="1" destOrd="0" presId="urn:microsoft.com/office/officeart/2009/3/layout/HorizontalOrganizationChart"/>
    <dgm:cxn modelId="{1DC4413A-7A7B-3A4E-9BF1-A62C5D4A06B7}" type="presParOf" srcId="{FDF63367-C374-9C4A-B8DD-F4E5CBC1E4B6}" destId="{B20C0BD4-746E-4A4F-B208-B3B6D6672670}" srcOrd="1" destOrd="0" presId="urn:microsoft.com/office/officeart/2009/3/layout/HorizontalOrganizationChart"/>
    <dgm:cxn modelId="{F9D0F2B1-AF62-D04B-9B51-D24B977DC789}" type="presParOf" srcId="{FDF63367-C374-9C4A-B8DD-F4E5CBC1E4B6}" destId="{153986F1-E974-B845-AB5E-5F3C82FF0BE5}" srcOrd="2" destOrd="0" presId="urn:microsoft.com/office/officeart/2009/3/layout/HorizontalOrganizationChart"/>
    <dgm:cxn modelId="{71708195-3A1D-E141-B517-B5D78FEB5D5D}" type="presParOf" srcId="{4CA22751-737B-4B4D-9393-307D60D18A14}" destId="{28314758-C8CB-044E-B271-3B17FCA5C539}" srcOrd="2" destOrd="0" presId="urn:microsoft.com/office/officeart/2009/3/layout/HorizontalOrganizationChart"/>
    <dgm:cxn modelId="{0E71CE58-6BBF-9040-940D-FCD2466F2AB9}" type="presParOf" srcId="{4CA22751-737B-4B4D-9393-307D60D18A14}" destId="{DA7A7FD3-9171-794E-92C0-4A0AE44EE510}" srcOrd="3" destOrd="0" presId="urn:microsoft.com/office/officeart/2009/3/layout/HorizontalOrganizationChart"/>
    <dgm:cxn modelId="{2E6A58D0-58B8-E54D-8709-70AFACDD8B9B}" type="presParOf" srcId="{DA7A7FD3-9171-794E-92C0-4A0AE44EE510}" destId="{E05A1D11-CAB5-3245-B4E0-3E27E0A231EF}" srcOrd="0" destOrd="0" presId="urn:microsoft.com/office/officeart/2009/3/layout/HorizontalOrganizationChart"/>
    <dgm:cxn modelId="{DB97D969-7099-974B-BC30-7353D4B34119}" type="presParOf" srcId="{E05A1D11-CAB5-3245-B4E0-3E27E0A231EF}" destId="{EA7DF8BA-02F1-814E-9C89-F3995650D2A5}" srcOrd="0" destOrd="0" presId="urn:microsoft.com/office/officeart/2009/3/layout/HorizontalOrganizationChart"/>
    <dgm:cxn modelId="{CF9DD365-6B8C-0C4B-8497-2AF278956C7C}" type="presParOf" srcId="{E05A1D11-CAB5-3245-B4E0-3E27E0A231EF}" destId="{B856ED29-4E9E-DC4C-9750-0A9A5FCAA6BB}" srcOrd="1" destOrd="0" presId="urn:microsoft.com/office/officeart/2009/3/layout/HorizontalOrganizationChart"/>
    <dgm:cxn modelId="{07F95A6F-A1CF-884D-B0F2-437676DA7773}" type="presParOf" srcId="{DA7A7FD3-9171-794E-92C0-4A0AE44EE510}" destId="{F15D9518-C667-7141-9161-20FF3D9BD2B8}" srcOrd="1" destOrd="0" presId="urn:microsoft.com/office/officeart/2009/3/layout/HorizontalOrganizationChart"/>
    <dgm:cxn modelId="{64A2926E-232B-C64D-9AFF-A33FF54B6F8B}" type="presParOf" srcId="{DA7A7FD3-9171-794E-92C0-4A0AE44EE510}" destId="{78B96290-25C0-E647-9F21-062E8BD1D21F}" srcOrd="2" destOrd="0" presId="urn:microsoft.com/office/officeart/2009/3/layout/HorizontalOrganizationChart"/>
    <dgm:cxn modelId="{273DEA5E-C3BD-5E4F-B660-6154F26F4611}" type="presParOf" srcId="{4CA22751-737B-4B4D-9393-307D60D18A14}" destId="{533DFC40-FC7A-7F4D-97AE-493F4492EAA2}" srcOrd="4" destOrd="0" presId="urn:microsoft.com/office/officeart/2009/3/layout/HorizontalOrganizationChart"/>
    <dgm:cxn modelId="{93458285-6E49-564B-A525-E58082A8073E}" type="presParOf" srcId="{4CA22751-737B-4B4D-9393-307D60D18A14}" destId="{74BCC54F-E28B-EF41-BC74-42A91D75A740}" srcOrd="5" destOrd="0" presId="urn:microsoft.com/office/officeart/2009/3/layout/HorizontalOrganizationChart"/>
    <dgm:cxn modelId="{A1A68CEC-B45D-8044-91B5-47998E352CA2}" type="presParOf" srcId="{74BCC54F-E28B-EF41-BC74-42A91D75A740}" destId="{D81FAF86-F047-C74E-8480-2C90E8CE877E}" srcOrd="0" destOrd="0" presId="urn:microsoft.com/office/officeart/2009/3/layout/HorizontalOrganizationChart"/>
    <dgm:cxn modelId="{C326A3B7-DB2D-A544-9F18-1EDB8B8D8513}" type="presParOf" srcId="{D81FAF86-F047-C74E-8480-2C90E8CE877E}" destId="{3B090FB0-7BAB-174A-853A-6772FE96286B}" srcOrd="0" destOrd="0" presId="urn:microsoft.com/office/officeart/2009/3/layout/HorizontalOrganizationChart"/>
    <dgm:cxn modelId="{D7824775-82DD-7C41-A29D-1F32FCE00415}" type="presParOf" srcId="{D81FAF86-F047-C74E-8480-2C90E8CE877E}" destId="{1E34B87D-4494-734E-BC98-76A08CFEB6E7}" srcOrd="1" destOrd="0" presId="urn:microsoft.com/office/officeart/2009/3/layout/HorizontalOrganizationChart"/>
    <dgm:cxn modelId="{3F7972AE-330A-574C-9BC4-742E0E3F2CE5}" type="presParOf" srcId="{74BCC54F-E28B-EF41-BC74-42A91D75A740}" destId="{BBFEFC64-2B27-C642-B9B6-1D6D44794523}" srcOrd="1" destOrd="0" presId="urn:microsoft.com/office/officeart/2009/3/layout/HorizontalOrganizationChart"/>
    <dgm:cxn modelId="{9C8A2195-133D-B341-9949-746C5E6A4AD7}" type="presParOf" srcId="{74BCC54F-E28B-EF41-BC74-42A91D75A740}" destId="{CF7766EB-7FBD-6641-9143-3B792295AE87}" srcOrd="2" destOrd="0" presId="urn:microsoft.com/office/officeart/2009/3/layout/HorizontalOrganizationChart"/>
    <dgm:cxn modelId="{716C5F37-8E0C-5043-9E06-139D69777E42}" type="presParOf" srcId="{4CA22751-737B-4B4D-9393-307D60D18A14}" destId="{F6DFB81D-03B4-5047-9B29-FDBB4C16AE08}" srcOrd="6" destOrd="0" presId="urn:microsoft.com/office/officeart/2009/3/layout/HorizontalOrganizationChart"/>
    <dgm:cxn modelId="{B1CC932A-639C-F042-B63D-6AE003BFB247}" type="presParOf" srcId="{4CA22751-737B-4B4D-9393-307D60D18A14}" destId="{987C5027-0AD1-1441-9C28-9D9BF32F118F}" srcOrd="7" destOrd="0" presId="urn:microsoft.com/office/officeart/2009/3/layout/HorizontalOrganizationChart"/>
    <dgm:cxn modelId="{65DCC161-69F5-D94F-B421-7AB67C1722CD}" type="presParOf" srcId="{987C5027-0AD1-1441-9C28-9D9BF32F118F}" destId="{DEC41DEA-1A02-644B-AFCF-3B6426A3DF42}" srcOrd="0" destOrd="0" presId="urn:microsoft.com/office/officeart/2009/3/layout/HorizontalOrganizationChart"/>
    <dgm:cxn modelId="{7EC75BCF-91CF-724A-B253-6AD36484DC78}" type="presParOf" srcId="{DEC41DEA-1A02-644B-AFCF-3B6426A3DF42}" destId="{CA23262B-C943-4141-B802-FAD64A12BFE5}" srcOrd="0" destOrd="0" presId="urn:microsoft.com/office/officeart/2009/3/layout/HorizontalOrganizationChart"/>
    <dgm:cxn modelId="{16F5BB77-08EC-7F4D-A95C-332B11BFB221}" type="presParOf" srcId="{DEC41DEA-1A02-644B-AFCF-3B6426A3DF42}" destId="{24E15C5F-9A68-9A47-B8A2-D1DF462FEC3A}" srcOrd="1" destOrd="0" presId="urn:microsoft.com/office/officeart/2009/3/layout/HorizontalOrganizationChart"/>
    <dgm:cxn modelId="{912DBB8F-B690-1641-973D-0ABD7C7B3510}" type="presParOf" srcId="{987C5027-0AD1-1441-9C28-9D9BF32F118F}" destId="{3173C48F-F2F1-F346-9BA0-CFB26895DA04}" srcOrd="1" destOrd="0" presId="urn:microsoft.com/office/officeart/2009/3/layout/HorizontalOrganizationChart"/>
    <dgm:cxn modelId="{1DBE365C-76BF-4A49-A413-2A47B76225FD}" type="presParOf" srcId="{987C5027-0AD1-1441-9C28-9D9BF32F118F}" destId="{69651D70-B3F4-054C-88E8-E1403D21FD52}" srcOrd="2" destOrd="0" presId="urn:microsoft.com/office/officeart/2009/3/layout/HorizontalOrganizationChart"/>
    <dgm:cxn modelId="{BF430AFA-1E03-FE49-A55B-471EA40EDDB4}" type="presParOf" srcId="{4C13ECD7-C7FD-3548-B87E-022638DA0803}" destId="{8DF96840-E700-C74C-9982-20C1B2FD25F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A706D5-91B3-47C8-A5C6-D1848DC18A8A}"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0FB4BE3-766B-45F5-B9F8-9A15DB66C6DA}">
      <dgm:prSet custT="1"/>
      <dgm:spPr/>
      <dgm:t>
        <a:bodyPr/>
        <a:lstStyle/>
        <a:p>
          <a:r>
            <a:rPr lang="en-US" sz="2400"/>
            <a:t>No unit in Wales has a fully functional EPR despite significant investment for a national procurement of Open Eyes in 2019</a:t>
          </a:r>
        </a:p>
      </dgm:t>
    </dgm:pt>
    <dgm:pt modelId="{8B2058DD-9C96-432F-AD2B-C3C32E51BF7F}" type="parTrans" cxnId="{AFA9C557-F6E2-487A-93D2-4B2AAD433A24}">
      <dgm:prSet/>
      <dgm:spPr/>
      <dgm:t>
        <a:bodyPr/>
        <a:lstStyle/>
        <a:p>
          <a:endParaRPr lang="en-US" sz="2400"/>
        </a:p>
      </dgm:t>
    </dgm:pt>
    <dgm:pt modelId="{E228516B-458B-44D8-AFFD-2D0398473225}" type="sibTrans" cxnId="{AFA9C557-F6E2-487A-93D2-4B2AAD433A24}">
      <dgm:prSet/>
      <dgm:spPr/>
      <dgm:t>
        <a:bodyPr/>
        <a:lstStyle/>
        <a:p>
          <a:endParaRPr lang="en-US" sz="2400"/>
        </a:p>
      </dgm:t>
    </dgm:pt>
    <dgm:pt modelId="{C251495B-C36D-45A0-954D-5595B970BDD6}">
      <dgm:prSet custT="1"/>
      <dgm:spPr/>
      <dgm:t>
        <a:bodyPr/>
        <a:lstStyle/>
        <a:p>
          <a:r>
            <a:rPr lang="en-US" sz="2400"/>
            <a:t>Health board systems do not communicate with each other or internally</a:t>
          </a:r>
        </a:p>
      </dgm:t>
    </dgm:pt>
    <dgm:pt modelId="{0E880F4A-FE90-40F7-A0C5-EA0EF321F8AC}" type="parTrans" cxnId="{5263E918-7448-4FE4-9426-C008D89E0953}">
      <dgm:prSet/>
      <dgm:spPr/>
      <dgm:t>
        <a:bodyPr/>
        <a:lstStyle/>
        <a:p>
          <a:endParaRPr lang="en-US" sz="2400"/>
        </a:p>
      </dgm:t>
    </dgm:pt>
    <dgm:pt modelId="{D94188AE-31B1-4B20-AC05-411D8E095686}" type="sibTrans" cxnId="{5263E918-7448-4FE4-9426-C008D89E0953}">
      <dgm:prSet/>
      <dgm:spPr/>
      <dgm:t>
        <a:bodyPr/>
        <a:lstStyle/>
        <a:p>
          <a:endParaRPr lang="en-US" sz="2400"/>
        </a:p>
      </dgm:t>
    </dgm:pt>
    <dgm:pt modelId="{50EF14E7-E599-4639-AB72-ED7F2DBFDDEE}">
      <dgm:prSet custT="1"/>
      <dgm:spPr/>
      <dgm:t>
        <a:bodyPr/>
        <a:lstStyle/>
        <a:p>
          <a:r>
            <a:rPr lang="en-US" sz="2400"/>
            <a:t>Primary care optometry has no access to secondary carerecords limiting potential of WGOS 4</a:t>
          </a:r>
        </a:p>
      </dgm:t>
    </dgm:pt>
    <dgm:pt modelId="{53667579-C8F9-459A-AF44-224324291F1B}" type="parTrans" cxnId="{94D7DFEF-A101-4562-A4B2-F9F83A173D19}">
      <dgm:prSet/>
      <dgm:spPr/>
      <dgm:t>
        <a:bodyPr/>
        <a:lstStyle/>
        <a:p>
          <a:endParaRPr lang="en-US" sz="2400"/>
        </a:p>
      </dgm:t>
    </dgm:pt>
    <dgm:pt modelId="{22E174CA-2E0B-44F4-AEAE-ED3E5FCA7DDE}" type="sibTrans" cxnId="{94D7DFEF-A101-4562-A4B2-F9F83A173D19}">
      <dgm:prSet/>
      <dgm:spPr/>
      <dgm:t>
        <a:bodyPr/>
        <a:lstStyle/>
        <a:p>
          <a:endParaRPr lang="en-US" sz="2400"/>
        </a:p>
      </dgm:t>
    </dgm:pt>
    <dgm:pt modelId="{DCFA38B4-D3FA-4D69-9443-41776C1BBFD6}" type="pres">
      <dgm:prSet presAssocID="{65A706D5-91B3-47C8-A5C6-D1848DC18A8A}" presName="root" presStyleCnt="0">
        <dgm:presLayoutVars>
          <dgm:dir/>
          <dgm:resizeHandles val="exact"/>
        </dgm:presLayoutVars>
      </dgm:prSet>
      <dgm:spPr/>
    </dgm:pt>
    <dgm:pt modelId="{6CD4EE14-828D-4916-9C57-7DE1B655566C}" type="pres">
      <dgm:prSet presAssocID="{65A706D5-91B3-47C8-A5C6-D1848DC18A8A}" presName="container" presStyleCnt="0">
        <dgm:presLayoutVars>
          <dgm:dir/>
          <dgm:resizeHandles val="exact"/>
        </dgm:presLayoutVars>
      </dgm:prSet>
      <dgm:spPr/>
    </dgm:pt>
    <dgm:pt modelId="{CC1FAB2A-719D-40BD-A8D1-77033EBD7E4D}" type="pres">
      <dgm:prSet presAssocID="{60FB4BE3-766B-45F5-B9F8-9A15DB66C6DA}" presName="compNode" presStyleCnt="0"/>
      <dgm:spPr/>
    </dgm:pt>
    <dgm:pt modelId="{2DC67A94-BC4B-4CF6-8639-384ED4D75103}" type="pres">
      <dgm:prSet presAssocID="{60FB4BE3-766B-45F5-B9F8-9A15DB66C6DA}" presName="iconBgRect" presStyleLbl="bgShp" presStyleIdx="0" presStyleCnt="3"/>
      <dgm:spPr/>
    </dgm:pt>
    <dgm:pt modelId="{602AD6BB-BD9A-4B69-B192-A7EA978F5738}" type="pres">
      <dgm:prSet presAssocID="{60FB4BE3-766B-45F5-B9F8-9A15DB66C6D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2C6916EA-E5E8-468B-A9BF-45127CE4C4FE}" type="pres">
      <dgm:prSet presAssocID="{60FB4BE3-766B-45F5-B9F8-9A15DB66C6DA}" presName="spaceRect" presStyleCnt="0"/>
      <dgm:spPr/>
    </dgm:pt>
    <dgm:pt modelId="{0FBECAE5-5198-4655-8957-B933E8CCA7B5}" type="pres">
      <dgm:prSet presAssocID="{60FB4BE3-766B-45F5-B9F8-9A15DB66C6DA}" presName="textRect" presStyleLbl="revTx" presStyleIdx="0" presStyleCnt="3">
        <dgm:presLayoutVars>
          <dgm:chMax val="1"/>
          <dgm:chPref val="1"/>
        </dgm:presLayoutVars>
      </dgm:prSet>
      <dgm:spPr/>
    </dgm:pt>
    <dgm:pt modelId="{DB458343-16FE-4742-8B1F-EB6A26DC782B}" type="pres">
      <dgm:prSet presAssocID="{E228516B-458B-44D8-AFFD-2D0398473225}" presName="sibTrans" presStyleLbl="sibTrans2D1" presStyleIdx="0" presStyleCnt="0"/>
      <dgm:spPr/>
    </dgm:pt>
    <dgm:pt modelId="{9C1D1C1B-84F8-4576-A0CB-EE1C4A0F8895}" type="pres">
      <dgm:prSet presAssocID="{C251495B-C36D-45A0-954D-5595B970BDD6}" presName="compNode" presStyleCnt="0"/>
      <dgm:spPr/>
    </dgm:pt>
    <dgm:pt modelId="{A68F763B-AC5B-405A-ACE4-5C5E12B1B095}" type="pres">
      <dgm:prSet presAssocID="{C251495B-C36D-45A0-954D-5595B970BDD6}" presName="iconBgRect" presStyleLbl="bgShp" presStyleIdx="1" presStyleCnt="3"/>
      <dgm:spPr/>
    </dgm:pt>
    <dgm:pt modelId="{49063D24-53A9-4EC2-8FE6-539578CDA9C0}" type="pres">
      <dgm:prSet presAssocID="{C251495B-C36D-45A0-954D-5595B970BD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3A7E045F-25B9-4A48-BCA8-302B9E2EC287}" type="pres">
      <dgm:prSet presAssocID="{C251495B-C36D-45A0-954D-5595B970BDD6}" presName="spaceRect" presStyleCnt="0"/>
      <dgm:spPr/>
    </dgm:pt>
    <dgm:pt modelId="{20EF7104-FD14-456A-AC49-F000174BAEE8}" type="pres">
      <dgm:prSet presAssocID="{C251495B-C36D-45A0-954D-5595B970BDD6}" presName="textRect" presStyleLbl="revTx" presStyleIdx="1" presStyleCnt="3">
        <dgm:presLayoutVars>
          <dgm:chMax val="1"/>
          <dgm:chPref val="1"/>
        </dgm:presLayoutVars>
      </dgm:prSet>
      <dgm:spPr/>
    </dgm:pt>
    <dgm:pt modelId="{0AACBFF4-FD89-435C-B085-161B646E801B}" type="pres">
      <dgm:prSet presAssocID="{D94188AE-31B1-4B20-AC05-411D8E095686}" presName="sibTrans" presStyleLbl="sibTrans2D1" presStyleIdx="0" presStyleCnt="0"/>
      <dgm:spPr/>
    </dgm:pt>
    <dgm:pt modelId="{541E43F9-E491-42C2-A0E6-81ADD5E2D45E}" type="pres">
      <dgm:prSet presAssocID="{50EF14E7-E599-4639-AB72-ED7F2DBFDDEE}" presName="compNode" presStyleCnt="0"/>
      <dgm:spPr/>
    </dgm:pt>
    <dgm:pt modelId="{04E45023-B345-483A-89EC-7756F93DA31C}" type="pres">
      <dgm:prSet presAssocID="{50EF14E7-E599-4639-AB72-ED7F2DBFDDEE}" presName="iconBgRect" presStyleLbl="bgShp" presStyleIdx="2" presStyleCnt="3"/>
      <dgm:spPr/>
    </dgm:pt>
    <dgm:pt modelId="{6C1286BD-39BF-4BF9-A975-CD585E18801C}" type="pres">
      <dgm:prSet presAssocID="{50EF14E7-E599-4639-AB72-ED7F2DBFDDE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D713EFA3-18C6-4F76-935E-75E53CBCF38F}" type="pres">
      <dgm:prSet presAssocID="{50EF14E7-E599-4639-AB72-ED7F2DBFDDEE}" presName="spaceRect" presStyleCnt="0"/>
      <dgm:spPr/>
    </dgm:pt>
    <dgm:pt modelId="{FEE3C50C-21EE-4312-879E-9ED417B7126C}" type="pres">
      <dgm:prSet presAssocID="{50EF14E7-E599-4639-AB72-ED7F2DBFDDEE}" presName="textRect" presStyleLbl="revTx" presStyleIdx="2" presStyleCnt="3">
        <dgm:presLayoutVars>
          <dgm:chMax val="1"/>
          <dgm:chPref val="1"/>
        </dgm:presLayoutVars>
      </dgm:prSet>
      <dgm:spPr/>
    </dgm:pt>
  </dgm:ptLst>
  <dgm:cxnLst>
    <dgm:cxn modelId="{5263E918-7448-4FE4-9426-C008D89E0953}" srcId="{65A706D5-91B3-47C8-A5C6-D1848DC18A8A}" destId="{C251495B-C36D-45A0-954D-5595B970BDD6}" srcOrd="1" destOrd="0" parTransId="{0E880F4A-FE90-40F7-A0C5-EA0EF321F8AC}" sibTransId="{D94188AE-31B1-4B20-AC05-411D8E095686}"/>
    <dgm:cxn modelId="{92459730-9866-4249-ABF1-234A016F4420}" type="presOf" srcId="{D94188AE-31B1-4B20-AC05-411D8E095686}" destId="{0AACBFF4-FD89-435C-B085-161B646E801B}" srcOrd="0" destOrd="0" presId="urn:microsoft.com/office/officeart/2018/2/layout/IconCircleList"/>
    <dgm:cxn modelId="{D0B3E85F-D3EF-4954-8181-CB6C17869611}" type="presOf" srcId="{C251495B-C36D-45A0-954D-5595B970BDD6}" destId="{20EF7104-FD14-456A-AC49-F000174BAEE8}" srcOrd="0" destOrd="0" presId="urn:microsoft.com/office/officeart/2018/2/layout/IconCircleList"/>
    <dgm:cxn modelId="{AEF3796A-5048-4B44-84B7-351B9AE94CDD}" type="presOf" srcId="{E228516B-458B-44D8-AFFD-2D0398473225}" destId="{DB458343-16FE-4742-8B1F-EB6A26DC782B}" srcOrd="0" destOrd="0" presId="urn:microsoft.com/office/officeart/2018/2/layout/IconCircleList"/>
    <dgm:cxn modelId="{05AFC24F-7318-445A-A44C-5AA6A3D3802C}" type="presOf" srcId="{65A706D5-91B3-47C8-A5C6-D1848DC18A8A}" destId="{DCFA38B4-D3FA-4D69-9443-41776C1BBFD6}" srcOrd="0" destOrd="0" presId="urn:microsoft.com/office/officeart/2018/2/layout/IconCircleList"/>
    <dgm:cxn modelId="{AFA9C557-F6E2-487A-93D2-4B2AAD433A24}" srcId="{65A706D5-91B3-47C8-A5C6-D1848DC18A8A}" destId="{60FB4BE3-766B-45F5-B9F8-9A15DB66C6DA}" srcOrd="0" destOrd="0" parTransId="{8B2058DD-9C96-432F-AD2B-C3C32E51BF7F}" sibTransId="{E228516B-458B-44D8-AFFD-2D0398473225}"/>
    <dgm:cxn modelId="{51EE8AC1-1C56-4562-A495-17D6970B72EF}" type="presOf" srcId="{50EF14E7-E599-4639-AB72-ED7F2DBFDDEE}" destId="{FEE3C50C-21EE-4312-879E-9ED417B7126C}" srcOrd="0" destOrd="0" presId="urn:microsoft.com/office/officeart/2018/2/layout/IconCircleList"/>
    <dgm:cxn modelId="{897D74EC-B339-4211-9250-55AB7DBF1010}" type="presOf" srcId="{60FB4BE3-766B-45F5-B9F8-9A15DB66C6DA}" destId="{0FBECAE5-5198-4655-8957-B933E8CCA7B5}" srcOrd="0" destOrd="0" presId="urn:microsoft.com/office/officeart/2018/2/layout/IconCircleList"/>
    <dgm:cxn modelId="{94D7DFEF-A101-4562-A4B2-F9F83A173D19}" srcId="{65A706D5-91B3-47C8-A5C6-D1848DC18A8A}" destId="{50EF14E7-E599-4639-AB72-ED7F2DBFDDEE}" srcOrd="2" destOrd="0" parTransId="{53667579-C8F9-459A-AF44-224324291F1B}" sibTransId="{22E174CA-2E0B-44F4-AEAE-ED3E5FCA7DDE}"/>
    <dgm:cxn modelId="{65CAC5E9-6C95-4BB5-B975-8048E51FBA98}" type="presParOf" srcId="{DCFA38B4-D3FA-4D69-9443-41776C1BBFD6}" destId="{6CD4EE14-828D-4916-9C57-7DE1B655566C}" srcOrd="0" destOrd="0" presId="urn:microsoft.com/office/officeart/2018/2/layout/IconCircleList"/>
    <dgm:cxn modelId="{7CA44733-D462-4992-90A3-047D3F4ED44D}" type="presParOf" srcId="{6CD4EE14-828D-4916-9C57-7DE1B655566C}" destId="{CC1FAB2A-719D-40BD-A8D1-77033EBD7E4D}" srcOrd="0" destOrd="0" presId="urn:microsoft.com/office/officeart/2018/2/layout/IconCircleList"/>
    <dgm:cxn modelId="{284A3EC8-EC27-4EF2-8053-0852E439BB52}" type="presParOf" srcId="{CC1FAB2A-719D-40BD-A8D1-77033EBD7E4D}" destId="{2DC67A94-BC4B-4CF6-8639-384ED4D75103}" srcOrd="0" destOrd="0" presId="urn:microsoft.com/office/officeart/2018/2/layout/IconCircleList"/>
    <dgm:cxn modelId="{81A899C5-BAAF-49A9-B4EA-36CFCA99B884}" type="presParOf" srcId="{CC1FAB2A-719D-40BD-A8D1-77033EBD7E4D}" destId="{602AD6BB-BD9A-4B69-B192-A7EA978F5738}" srcOrd="1" destOrd="0" presId="urn:microsoft.com/office/officeart/2018/2/layout/IconCircleList"/>
    <dgm:cxn modelId="{358A87B3-3D38-460F-B039-8C87614B68F6}" type="presParOf" srcId="{CC1FAB2A-719D-40BD-A8D1-77033EBD7E4D}" destId="{2C6916EA-E5E8-468B-A9BF-45127CE4C4FE}" srcOrd="2" destOrd="0" presId="urn:microsoft.com/office/officeart/2018/2/layout/IconCircleList"/>
    <dgm:cxn modelId="{1FC09F49-D5D5-4F9A-8CFB-4487CFF35B93}" type="presParOf" srcId="{CC1FAB2A-719D-40BD-A8D1-77033EBD7E4D}" destId="{0FBECAE5-5198-4655-8957-B933E8CCA7B5}" srcOrd="3" destOrd="0" presId="urn:microsoft.com/office/officeart/2018/2/layout/IconCircleList"/>
    <dgm:cxn modelId="{D909E953-E537-4E55-A28C-EFAFCE0E7951}" type="presParOf" srcId="{6CD4EE14-828D-4916-9C57-7DE1B655566C}" destId="{DB458343-16FE-4742-8B1F-EB6A26DC782B}" srcOrd="1" destOrd="0" presId="urn:microsoft.com/office/officeart/2018/2/layout/IconCircleList"/>
    <dgm:cxn modelId="{105388D5-A338-40C5-BFA2-CBF1798A8743}" type="presParOf" srcId="{6CD4EE14-828D-4916-9C57-7DE1B655566C}" destId="{9C1D1C1B-84F8-4576-A0CB-EE1C4A0F8895}" srcOrd="2" destOrd="0" presId="urn:microsoft.com/office/officeart/2018/2/layout/IconCircleList"/>
    <dgm:cxn modelId="{02D9AFBC-903F-497D-9585-8CBCFAFF3794}" type="presParOf" srcId="{9C1D1C1B-84F8-4576-A0CB-EE1C4A0F8895}" destId="{A68F763B-AC5B-405A-ACE4-5C5E12B1B095}" srcOrd="0" destOrd="0" presId="urn:microsoft.com/office/officeart/2018/2/layout/IconCircleList"/>
    <dgm:cxn modelId="{07EE8173-B11D-4AD6-B7B2-469678F81441}" type="presParOf" srcId="{9C1D1C1B-84F8-4576-A0CB-EE1C4A0F8895}" destId="{49063D24-53A9-4EC2-8FE6-539578CDA9C0}" srcOrd="1" destOrd="0" presId="urn:microsoft.com/office/officeart/2018/2/layout/IconCircleList"/>
    <dgm:cxn modelId="{083590C4-077C-42D7-8A64-F850AB7EB0DF}" type="presParOf" srcId="{9C1D1C1B-84F8-4576-A0CB-EE1C4A0F8895}" destId="{3A7E045F-25B9-4A48-BCA8-302B9E2EC287}" srcOrd="2" destOrd="0" presId="urn:microsoft.com/office/officeart/2018/2/layout/IconCircleList"/>
    <dgm:cxn modelId="{3159CC29-6D26-493C-B696-FBE9AB089849}" type="presParOf" srcId="{9C1D1C1B-84F8-4576-A0CB-EE1C4A0F8895}" destId="{20EF7104-FD14-456A-AC49-F000174BAEE8}" srcOrd="3" destOrd="0" presId="urn:microsoft.com/office/officeart/2018/2/layout/IconCircleList"/>
    <dgm:cxn modelId="{8A3DFEB0-4033-4936-8932-B7E5694DC566}" type="presParOf" srcId="{6CD4EE14-828D-4916-9C57-7DE1B655566C}" destId="{0AACBFF4-FD89-435C-B085-161B646E801B}" srcOrd="3" destOrd="0" presId="urn:microsoft.com/office/officeart/2018/2/layout/IconCircleList"/>
    <dgm:cxn modelId="{2CF7089F-3B1C-4BD6-987E-C9503214ABD6}" type="presParOf" srcId="{6CD4EE14-828D-4916-9C57-7DE1B655566C}" destId="{541E43F9-E491-42C2-A0E6-81ADD5E2D45E}" srcOrd="4" destOrd="0" presId="urn:microsoft.com/office/officeart/2018/2/layout/IconCircleList"/>
    <dgm:cxn modelId="{46E0CB73-5788-42FA-B278-F00CB427AF01}" type="presParOf" srcId="{541E43F9-E491-42C2-A0E6-81ADD5E2D45E}" destId="{04E45023-B345-483A-89EC-7756F93DA31C}" srcOrd="0" destOrd="0" presId="urn:microsoft.com/office/officeart/2018/2/layout/IconCircleList"/>
    <dgm:cxn modelId="{CE00131A-EF82-4026-BE83-AF0CBA35D6DF}" type="presParOf" srcId="{541E43F9-E491-42C2-A0E6-81ADD5E2D45E}" destId="{6C1286BD-39BF-4BF9-A975-CD585E18801C}" srcOrd="1" destOrd="0" presId="urn:microsoft.com/office/officeart/2018/2/layout/IconCircleList"/>
    <dgm:cxn modelId="{6881A774-53F8-412E-959C-71C87770B064}" type="presParOf" srcId="{541E43F9-E491-42C2-A0E6-81ADD5E2D45E}" destId="{D713EFA3-18C6-4F76-935E-75E53CBCF38F}" srcOrd="2" destOrd="0" presId="urn:microsoft.com/office/officeart/2018/2/layout/IconCircleList"/>
    <dgm:cxn modelId="{0A969494-ABE4-4681-9EF1-7DC37C9F0EDC}" type="presParOf" srcId="{541E43F9-E491-42C2-A0E6-81ADD5E2D45E}" destId="{FEE3C50C-21EE-4312-879E-9ED417B7126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DD934F-3723-49A3-9996-D7FB9527A9A0}"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1D3A9207-002F-4EAA-9DC5-E956BC586FCD}">
      <dgm:prSet custT="1"/>
      <dgm:spPr/>
      <dgm:t>
        <a:bodyPr/>
        <a:lstStyle/>
        <a:p>
          <a:r>
            <a:rPr lang="en-GB" sz="2000" b="1" i="0" baseline="0"/>
            <a:t>Welsh Government</a:t>
          </a:r>
          <a:endParaRPr lang="en-US" sz="2000"/>
        </a:p>
      </dgm:t>
    </dgm:pt>
    <dgm:pt modelId="{41D0DC0C-012E-459C-9839-4A5C3C6A95D0}" type="parTrans" cxnId="{23497234-BDDA-4630-989A-7812CBF46FDA}">
      <dgm:prSet/>
      <dgm:spPr/>
      <dgm:t>
        <a:bodyPr/>
        <a:lstStyle/>
        <a:p>
          <a:endParaRPr lang="en-US" sz="2000"/>
        </a:p>
      </dgm:t>
    </dgm:pt>
    <dgm:pt modelId="{BC07765F-C274-443A-B7D1-9CAC459D73AF}" type="sibTrans" cxnId="{23497234-BDDA-4630-989A-7812CBF46FDA}">
      <dgm:prSet/>
      <dgm:spPr/>
      <dgm:t>
        <a:bodyPr/>
        <a:lstStyle/>
        <a:p>
          <a:endParaRPr lang="en-US" sz="2000"/>
        </a:p>
      </dgm:t>
    </dgm:pt>
    <dgm:pt modelId="{2D5495F7-CBF5-48F9-9BBB-21CD696C7704}">
      <dgm:prSet custT="1"/>
      <dgm:spPr/>
      <dgm:t>
        <a:bodyPr/>
        <a:lstStyle/>
        <a:p>
          <a:r>
            <a:rPr lang="en-GB" sz="2000" dirty="0"/>
            <a:t>R</a:t>
          </a:r>
          <a:r>
            <a:rPr lang="en-GB" sz="2000" i="0" baseline="0" dirty="0"/>
            <a:t>equested to endorse </a:t>
          </a:r>
          <a:r>
            <a:rPr lang="en-GB" sz="2000" i="0" baseline="0" dirty="0" err="1"/>
            <a:t>NCSOphth</a:t>
          </a:r>
          <a:r>
            <a:rPr lang="en-GB" sz="2000" i="0" baseline="0" dirty="0"/>
            <a:t> and make a firm commitment towards supporting the strategic ambitions for Ophthalmic Regional Services in Wales both through a policy driven and investment approach.</a:t>
          </a:r>
          <a:endParaRPr lang="en-US" sz="2000" dirty="0"/>
        </a:p>
      </dgm:t>
    </dgm:pt>
    <dgm:pt modelId="{6BF8B82D-C18C-4F24-BE3E-3BEB2C5F6490}" type="parTrans" cxnId="{7A8BDA8B-7DD0-4F1A-B082-72BDBD8811CE}">
      <dgm:prSet/>
      <dgm:spPr/>
      <dgm:t>
        <a:bodyPr/>
        <a:lstStyle/>
        <a:p>
          <a:endParaRPr lang="en-US" sz="2000"/>
        </a:p>
      </dgm:t>
    </dgm:pt>
    <dgm:pt modelId="{40F1F372-BFD4-491D-BE13-0D0FC6309955}" type="sibTrans" cxnId="{7A8BDA8B-7DD0-4F1A-B082-72BDBD8811CE}">
      <dgm:prSet/>
      <dgm:spPr/>
      <dgm:t>
        <a:bodyPr/>
        <a:lstStyle/>
        <a:p>
          <a:endParaRPr lang="en-US" sz="2000"/>
        </a:p>
      </dgm:t>
    </dgm:pt>
    <dgm:pt modelId="{0F24EEAF-D003-4F5B-B38F-96211FC3B23D}">
      <dgm:prSet custT="1"/>
      <dgm:spPr/>
      <dgm:t>
        <a:bodyPr/>
        <a:lstStyle/>
        <a:p>
          <a:r>
            <a:rPr lang="en-GB" sz="2000"/>
            <a:t>Drive integration of secondary and primary care services and move to a regional targets and performance model – not Health Board based</a:t>
          </a:r>
          <a:endParaRPr lang="en-US" sz="2000"/>
        </a:p>
      </dgm:t>
    </dgm:pt>
    <dgm:pt modelId="{9B0689F0-D5FA-4674-9510-4EA16A1B4B41}" type="parTrans" cxnId="{3193C1B4-1537-4F5B-9B0F-A923D786292E}">
      <dgm:prSet/>
      <dgm:spPr/>
      <dgm:t>
        <a:bodyPr/>
        <a:lstStyle/>
        <a:p>
          <a:endParaRPr lang="en-US" sz="2000"/>
        </a:p>
      </dgm:t>
    </dgm:pt>
    <dgm:pt modelId="{C13AA7F9-9AE0-490C-85C1-3B13B7A842B0}" type="sibTrans" cxnId="{3193C1B4-1537-4F5B-9B0F-A923D786292E}">
      <dgm:prSet/>
      <dgm:spPr/>
      <dgm:t>
        <a:bodyPr/>
        <a:lstStyle/>
        <a:p>
          <a:endParaRPr lang="en-US" sz="2000"/>
        </a:p>
      </dgm:t>
    </dgm:pt>
    <dgm:pt modelId="{D1FCFBC5-A67A-4D3F-9E51-A5A561D600EA}">
      <dgm:prSet custT="1"/>
      <dgm:spPr/>
      <dgm:t>
        <a:bodyPr/>
        <a:lstStyle/>
        <a:p>
          <a:r>
            <a:rPr lang="en-GB" sz="2000"/>
            <a:t>Establish a dedicated non-clinical director for Ophthalmology within NHS Executive </a:t>
          </a:r>
          <a:endParaRPr lang="en-US" sz="2000"/>
        </a:p>
      </dgm:t>
    </dgm:pt>
    <dgm:pt modelId="{51886288-3364-4714-B73B-21043DE6B313}" type="parTrans" cxnId="{C46498F9-4413-4170-B9E2-DFFDD9CA807D}">
      <dgm:prSet/>
      <dgm:spPr/>
      <dgm:t>
        <a:bodyPr/>
        <a:lstStyle/>
        <a:p>
          <a:endParaRPr lang="en-US" sz="2000"/>
        </a:p>
      </dgm:t>
    </dgm:pt>
    <dgm:pt modelId="{1A535D84-620E-490C-9B42-4C2E92C360AF}" type="sibTrans" cxnId="{C46498F9-4413-4170-B9E2-DFFDD9CA807D}">
      <dgm:prSet/>
      <dgm:spPr/>
      <dgm:t>
        <a:bodyPr/>
        <a:lstStyle/>
        <a:p>
          <a:endParaRPr lang="en-US" sz="2000"/>
        </a:p>
      </dgm:t>
    </dgm:pt>
    <dgm:pt modelId="{F3A46150-4AB2-494F-9D6C-2CCC0E1F0285}">
      <dgm:prSet custT="1"/>
      <dgm:spPr/>
      <dgm:t>
        <a:bodyPr/>
        <a:lstStyle/>
        <a:p>
          <a:r>
            <a:rPr lang="en-GB" sz="2000" dirty="0"/>
            <a:t>To prioritise the digital eye care solution </a:t>
          </a:r>
          <a:endParaRPr lang="en-US" sz="2000" dirty="0"/>
        </a:p>
      </dgm:t>
    </dgm:pt>
    <dgm:pt modelId="{56BA1E28-6E99-40ED-BD33-8B71822F2900}" type="parTrans" cxnId="{03714B27-53A0-4ACA-B40A-AA09B1B4FA34}">
      <dgm:prSet/>
      <dgm:spPr/>
      <dgm:t>
        <a:bodyPr/>
        <a:lstStyle/>
        <a:p>
          <a:endParaRPr lang="en-US" sz="2000"/>
        </a:p>
      </dgm:t>
    </dgm:pt>
    <dgm:pt modelId="{E74A144E-A589-4DD4-ACBA-DDE80BBFA220}" type="sibTrans" cxnId="{03714B27-53A0-4ACA-B40A-AA09B1B4FA34}">
      <dgm:prSet/>
      <dgm:spPr/>
      <dgm:t>
        <a:bodyPr/>
        <a:lstStyle/>
        <a:p>
          <a:endParaRPr lang="en-US" sz="2000"/>
        </a:p>
      </dgm:t>
    </dgm:pt>
    <dgm:pt modelId="{7A0921C3-98CD-B046-84E1-D088EF092F6B}" type="pres">
      <dgm:prSet presAssocID="{CFDD934F-3723-49A3-9996-D7FB9527A9A0}" presName="vert0" presStyleCnt="0">
        <dgm:presLayoutVars>
          <dgm:dir/>
          <dgm:animOne val="branch"/>
          <dgm:animLvl val="lvl"/>
        </dgm:presLayoutVars>
      </dgm:prSet>
      <dgm:spPr/>
    </dgm:pt>
    <dgm:pt modelId="{6F401CB2-CDC7-0642-83DE-1E2364976953}" type="pres">
      <dgm:prSet presAssocID="{1D3A9207-002F-4EAA-9DC5-E956BC586FCD}" presName="thickLine" presStyleLbl="alignNode1" presStyleIdx="0" presStyleCnt="5"/>
      <dgm:spPr/>
    </dgm:pt>
    <dgm:pt modelId="{BF661C3A-DE5B-2A45-B229-C06875FBD933}" type="pres">
      <dgm:prSet presAssocID="{1D3A9207-002F-4EAA-9DC5-E956BC586FCD}" presName="horz1" presStyleCnt="0"/>
      <dgm:spPr/>
    </dgm:pt>
    <dgm:pt modelId="{5C3A0D2D-14D4-6A4E-855C-877ADB8E9671}" type="pres">
      <dgm:prSet presAssocID="{1D3A9207-002F-4EAA-9DC5-E956BC586FCD}" presName="tx1" presStyleLbl="revTx" presStyleIdx="0" presStyleCnt="5"/>
      <dgm:spPr/>
    </dgm:pt>
    <dgm:pt modelId="{A8170AFD-5023-6149-B02E-F80EE7AFB7FD}" type="pres">
      <dgm:prSet presAssocID="{1D3A9207-002F-4EAA-9DC5-E956BC586FCD}" presName="vert1" presStyleCnt="0"/>
      <dgm:spPr/>
    </dgm:pt>
    <dgm:pt modelId="{F0EE1EB5-2CF0-0A48-BAB8-4417B18A224A}" type="pres">
      <dgm:prSet presAssocID="{2D5495F7-CBF5-48F9-9BBB-21CD696C7704}" presName="thickLine" presStyleLbl="alignNode1" presStyleIdx="1" presStyleCnt="5"/>
      <dgm:spPr/>
    </dgm:pt>
    <dgm:pt modelId="{E28A2967-6766-FC40-9A07-7925D72DBA8A}" type="pres">
      <dgm:prSet presAssocID="{2D5495F7-CBF5-48F9-9BBB-21CD696C7704}" presName="horz1" presStyleCnt="0"/>
      <dgm:spPr/>
    </dgm:pt>
    <dgm:pt modelId="{FF28C00E-8534-4248-8C04-D7FCCA4B45F3}" type="pres">
      <dgm:prSet presAssocID="{2D5495F7-CBF5-48F9-9BBB-21CD696C7704}" presName="tx1" presStyleLbl="revTx" presStyleIdx="1" presStyleCnt="5" custScaleY="168257"/>
      <dgm:spPr/>
    </dgm:pt>
    <dgm:pt modelId="{629C1064-59C3-0C4A-B5D8-AA9DEF057A22}" type="pres">
      <dgm:prSet presAssocID="{2D5495F7-CBF5-48F9-9BBB-21CD696C7704}" presName="vert1" presStyleCnt="0"/>
      <dgm:spPr/>
    </dgm:pt>
    <dgm:pt modelId="{8BA11745-F980-B644-BDB0-741259E127C6}" type="pres">
      <dgm:prSet presAssocID="{0F24EEAF-D003-4F5B-B38F-96211FC3B23D}" presName="thickLine" presStyleLbl="alignNode1" presStyleIdx="2" presStyleCnt="5"/>
      <dgm:spPr/>
    </dgm:pt>
    <dgm:pt modelId="{55595CC5-EC30-954F-A5E7-141014499DE6}" type="pres">
      <dgm:prSet presAssocID="{0F24EEAF-D003-4F5B-B38F-96211FC3B23D}" presName="horz1" presStyleCnt="0"/>
      <dgm:spPr/>
    </dgm:pt>
    <dgm:pt modelId="{2CB02ABA-8E94-8741-AFAC-A3DC86C39705}" type="pres">
      <dgm:prSet presAssocID="{0F24EEAF-D003-4F5B-B38F-96211FC3B23D}" presName="tx1" presStyleLbl="revTx" presStyleIdx="2" presStyleCnt="5" custLinFactNeighborX="505" custLinFactNeighborY="5269"/>
      <dgm:spPr/>
    </dgm:pt>
    <dgm:pt modelId="{0A7E313F-BEC9-C04C-9F92-6DE16FB9F0F4}" type="pres">
      <dgm:prSet presAssocID="{0F24EEAF-D003-4F5B-B38F-96211FC3B23D}" presName="vert1" presStyleCnt="0"/>
      <dgm:spPr/>
    </dgm:pt>
    <dgm:pt modelId="{E908A27F-D0DC-8B4F-BC2B-87CF43E973AC}" type="pres">
      <dgm:prSet presAssocID="{D1FCFBC5-A67A-4D3F-9E51-A5A561D600EA}" presName="thickLine" presStyleLbl="alignNode1" presStyleIdx="3" presStyleCnt="5"/>
      <dgm:spPr/>
    </dgm:pt>
    <dgm:pt modelId="{39BAEC97-5992-884B-9D99-8BEE8CC2AD89}" type="pres">
      <dgm:prSet presAssocID="{D1FCFBC5-A67A-4D3F-9E51-A5A561D600EA}" presName="horz1" presStyleCnt="0"/>
      <dgm:spPr/>
    </dgm:pt>
    <dgm:pt modelId="{D77FA929-3EC2-7E4F-80F9-DF109ED7F3BC}" type="pres">
      <dgm:prSet presAssocID="{D1FCFBC5-A67A-4D3F-9E51-A5A561D600EA}" presName="tx1" presStyleLbl="revTx" presStyleIdx="3" presStyleCnt="5"/>
      <dgm:spPr/>
    </dgm:pt>
    <dgm:pt modelId="{56037E84-C042-2B4D-8C47-6BC4E66105A5}" type="pres">
      <dgm:prSet presAssocID="{D1FCFBC5-A67A-4D3F-9E51-A5A561D600EA}" presName="vert1" presStyleCnt="0"/>
      <dgm:spPr/>
    </dgm:pt>
    <dgm:pt modelId="{82A4BEF7-5D8E-D44C-B075-734B1A3AD628}" type="pres">
      <dgm:prSet presAssocID="{F3A46150-4AB2-494F-9D6C-2CCC0E1F0285}" presName="thickLine" presStyleLbl="alignNode1" presStyleIdx="4" presStyleCnt="5"/>
      <dgm:spPr/>
    </dgm:pt>
    <dgm:pt modelId="{9F4A6D6A-7AE1-1745-81A2-F69085818C48}" type="pres">
      <dgm:prSet presAssocID="{F3A46150-4AB2-494F-9D6C-2CCC0E1F0285}" presName="horz1" presStyleCnt="0"/>
      <dgm:spPr/>
    </dgm:pt>
    <dgm:pt modelId="{4ED7EB2E-6E09-914F-B696-6C19DAB220BB}" type="pres">
      <dgm:prSet presAssocID="{F3A46150-4AB2-494F-9D6C-2CCC0E1F0285}" presName="tx1" presStyleLbl="revTx" presStyleIdx="4" presStyleCnt="5"/>
      <dgm:spPr/>
    </dgm:pt>
    <dgm:pt modelId="{FC3D76EA-A460-E346-A67A-6309720F5B8B}" type="pres">
      <dgm:prSet presAssocID="{F3A46150-4AB2-494F-9D6C-2CCC0E1F0285}" presName="vert1" presStyleCnt="0"/>
      <dgm:spPr/>
    </dgm:pt>
  </dgm:ptLst>
  <dgm:cxnLst>
    <dgm:cxn modelId="{32054A1E-8B5B-C14D-A4B4-83B0D2FD019A}" type="presOf" srcId="{0F24EEAF-D003-4F5B-B38F-96211FC3B23D}" destId="{2CB02ABA-8E94-8741-AFAC-A3DC86C39705}" srcOrd="0" destOrd="0" presId="urn:microsoft.com/office/officeart/2008/layout/LinedList"/>
    <dgm:cxn modelId="{03714B27-53A0-4ACA-B40A-AA09B1B4FA34}" srcId="{CFDD934F-3723-49A3-9996-D7FB9527A9A0}" destId="{F3A46150-4AB2-494F-9D6C-2CCC0E1F0285}" srcOrd="4" destOrd="0" parTransId="{56BA1E28-6E99-40ED-BD33-8B71822F2900}" sibTransId="{E74A144E-A589-4DD4-ACBA-DDE80BBFA220}"/>
    <dgm:cxn modelId="{23497234-BDDA-4630-989A-7812CBF46FDA}" srcId="{CFDD934F-3723-49A3-9996-D7FB9527A9A0}" destId="{1D3A9207-002F-4EAA-9DC5-E956BC586FCD}" srcOrd="0" destOrd="0" parTransId="{41D0DC0C-012E-459C-9839-4A5C3C6A95D0}" sibTransId="{BC07765F-C274-443A-B7D1-9CAC459D73AF}"/>
    <dgm:cxn modelId="{63F9B041-A85B-2142-A8CD-93770B411B97}" type="presOf" srcId="{D1FCFBC5-A67A-4D3F-9E51-A5A561D600EA}" destId="{D77FA929-3EC2-7E4F-80F9-DF109ED7F3BC}" srcOrd="0" destOrd="0" presId="urn:microsoft.com/office/officeart/2008/layout/LinedList"/>
    <dgm:cxn modelId="{CBE65C44-6134-3F4E-A685-C0B1C712E0AE}" type="presOf" srcId="{F3A46150-4AB2-494F-9D6C-2CCC0E1F0285}" destId="{4ED7EB2E-6E09-914F-B696-6C19DAB220BB}" srcOrd="0" destOrd="0" presId="urn:microsoft.com/office/officeart/2008/layout/LinedList"/>
    <dgm:cxn modelId="{0DB38A55-D4E7-804E-BC09-389C91CC3F74}" type="presOf" srcId="{2D5495F7-CBF5-48F9-9BBB-21CD696C7704}" destId="{FF28C00E-8534-4248-8C04-D7FCCA4B45F3}" srcOrd="0" destOrd="0" presId="urn:microsoft.com/office/officeart/2008/layout/LinedList"/>
    <dgm:cxn modelId="{7A8BDA8B-7DD0-4F1A-B082-72BDBD8811CE}" srcId="{CFDD934F-3723-49A3-9996-D7FB9527A9A0}" destId="{2D5495F7-CBF5-48F9-9BBB-21CD696C7704}" srcOrd="1" destOrd="0" parTransId="{6BF8B82D-C18C-4F24-BE3E-3BEB2C5F6490}" sibTransId="{40F1F372-BFD4-491D-BE13-0D0FC6309955}"/>
    <dgm:cxn modelId="{FD04258C-B7CE-F647-8DB5-77F1413777E0}" type="presOf" srcId="{CFDD934F-3723-49A3-9996-D7FB9527A9A0}" destId="{7A0921C3-98CD-B046-84E1-D088EF092F6B}" srcOrd="0" destOrd="0" presId="urn:microsoft.com/office/officeart/2008/layout/LinedList"/>
    <dgm:cxn modelId="{4D463B8C-256F-604E-963D-FCFE4075375D}" type="presOf" srcId="{1D3A9207-002F-4EAA-9DC5-E956BC586FCD}" destId="{5C3A0D2D-14D4-6A4E-855C-877ADB8E9671}" srcOrd="0" destOrd="0" presId="urn:microsoft.com/office/officeart/2008/layout/LinedList"/>
    <dgm:cxn modelId="{3193C1B4-1537-4F5B-9B0F-A923D786292E}" srcId="{CFDD934F-3723-49A3-9996-D7FB9527A9A0}" destId="{0F24EEAF-D003-4F5B-B38F-96211FC3B23D}" srcOrd="2" destOrd="0" parTransId="{9B0689F0-D5FA-4674-9510-4EA16A1B4B41}" sibTransId="{C13AA7F9-9AE0-490C-85C1-3B13B7A842B0}"/>
    <dgm:cxn modelId="{C46498F9-4413-4170-B9E2-DFFDD9CA807D}" srcId="{CFDD934F-3723-49A3-9996-D7FB9527A9A0}" destId="{D1FCFBC5-A67A-4D3F-9E51-A5A561D600EA}" srcOrd="3" destOrd="0" parTransId="{51886288-3364-4714-B73B-21043DE6B313}" sibTransId="{1A535D84-620E-490C-9B42-4C2E92C360AF}"/>
    <dgm:cxn modelId="{E6BB2CBA-F0FF-4247-920A-C068115AE4C2}" type="presParOf" srcId="{7A0921C3-98CD-B046-84E1-D088EF092F6B}" destId="{6F401CB2-CDC7-0642-83DE-1E2364976953}" srcOrd="0" destOrd="0" presId="urn:microsoft.com/office/officeart/2008/layout/LinedList"/>
    <dgm:cxn modelId="{7E32C461-A037-FC4A-9166-9755B975D81F}" type="presParOf" srcId="{7A0921C3-98CD-B046-84E1-D088EF092F6B}" destId="{BF661C3A-DE5B-2A45-B229-C06875FBD933}" srcOrd="1" destOrd="0" presId="urn:microsoft.com/office/officeart/2008/layout/LinedList"/>
    <dgm:cxn modelId="{CE5E0E62-6C0F-1E4C-8EF1-073EBB35859C}" type="presParOf" srcId="{BF661C3A-DE5B-2A45-B229-C06875FBD933}" destId="{5C3A0D2D-14D4-6A4E-855C-877ADB8E9671}" srcOrd="0" destOrd="0" presId="urn:microsoft.com/office/officeart/2008/layout/LinedList"/>
    <dgm:cxn modelId="{C1368664-E8CF-F140-8814-88897EDB250C}" type="presParOf" srcId="{BF661C3A-DE5B-2A45-B229-C06875FBD933}" destId="{A8170AFD-5023-6149-B02E-F80EE7AFB7FD}" srcOrd="1" destOrd="0" presId="urn:microsoft.com/office/officeart/2008/layout/LinedList"/>
    <dgm:cxn modelId="{65A4E26B-AA04-264C-9A61-ABB00921C0B8}" type="presParOf" srcId="{7A0921C3-98CD-B046-84E1-D088EF092F6B}" destId="{F0EE1EB5-2CF0-0A48-BAB8-4417B18A224A}" srcOrd="2" destOrd="0" presId="urn:microsoft.com/office/officeart/2008/layout/LinedList"/>
    <dgm:cxn modelId="{28E7B309-A0AC-0D41-9A08-D5DC16200145}" type="presParOf" srcId="{7A0921C3-98CD-B046-84E1-D088EF092F6B}" destId="{E28A2967-6766-FC40-9A07-7925D72DBA8A}" srcOrd="3" destOrd="0" presId="urn:microsoft.com/office/officeart/2008/layout/LinedList"/>
    <dgm:cxn modelId="{D3C10550-10B7-1A40-B607-E89DAB50F09E}" type="presParOf" srcId="{E28A2967-6766-FC40-9A07-7925D72DBA8A}" destId="{FF28C00E-8534-4248-8C04-D7FCCA4B45F3}" srcOrd="0" destOrd="0" presId="urn:microsoft.com/office/officeart/2008/layout/LinedList"/>
    <dgm:cxn modelId="{33C34F32-BFE4-924F-950E-3609ED578589}" type="presParOf" srcId="{E28A2967-6766-FC40-9A07-7925D72DBA8A}" destId="{629C1064-59C3-0C4A-B5D8-AA9DEF057A22}" srcOrd="1" destOrd="0" presId="urn:microsoft.com/office/officeart/2008/layout/LinedList"/>
    <dgm:cxn modelId="{2A776C23-43D4-5C46-A402-7E5063D0B378}" type="presParOf" srcId="{7A0921C3-98CD-B046-84E1-D088EF092F6B}" destId="{8BA11745-F980-B644-BDB0-741259E127C6}" srcOrd="4" destOrd="0" presId="urn:microsoft.com/office/officeart/2008/layout/LinedList"/>
    <dgm:cxn modelId="{C2309727-FD04-CE47-B32C-53076B982996}" type="presParOf" srcId="{7A0921C3-98CD-B046-84E1-D088EF092F6B}" destId="{55595CC5-EC30-954F-A5E7-141014499DE6}" srcOrd="5" destOrd="0" presId="urn:microsoft.com/office/officeart/2008/layout/LinedList"/>
    <dgm:cxn modelId="{46FADE4A-DF4F-1443-AA5A-1CF46B6A857A}" type="presParOf" srcId="{55595CC5-EC30-954F-A5E7-141014499DE6}" destId="{2CB02ABA-8E94-8741-AFAC-A3DC86C39705}" srcOrd="0" destOrd="0" presId="urn:microsoft.com/office/officeart/2008/layout/LinedList"/>
    <dgm:cxn modelId="{2268A8D2-A61A-4246-B6E4-95646CF31C8B}" type="presParOf" srcId="{55595CC5-EC30-954F-A5E7-141014499DE6}" destId="{0A7E313F-BEC9-C04C-9F92-6DE16FB9F0F4}" srcOrd="1" destOrd="0" presId="urn:microsoft.com/office/officeart/2008/layout/LinedList"/>
    <dgm:cxn modelId="{2DF8B808-6E59-BC47-B177-0FF78A6C42BA}" type="presParOf" srcId="{7A0921C3-98CD-B046-84E1-D088EF092F6B}" destId="{E908A27F-D0DC-8B4F-BC2B-87CF43E973AC}" srcOrd="6" destOrd="0" presId="urn:microsoft.com/office/officeart/2008/layout/LinedList"/>
    <dgm:cxn modelId="{EB4816BC-9AD5-8740-A7EC-94F784C9FB14}" type="presParOf" srcId="{7A0921C3-98CD-B046-84E1-D088EF092F6B}" destId="{39BAEC97-5992-884B-9D99-8BEE8CC2AD89}" srcOrd="7" destOrd="0" presId="urn:microsoft.com/office/officeart/2008/layout/LinedList"/>
    <dgm:cxn modelId="{38970E9E-1C7C-F840-8091-3671EEB96F82}" type="presParOf" srcId="{39BAEC97-5992-884B-9D99-8BEE8CC2AD89}" destId="{D77FA929-3EC2-7E4F-80F9-DF109ED7F3BC}" srcOrd="0" destOrd="0" presId="urn:microsoft.com/office/officeart/2008/layout/LinedList"/>
    <dgm:cxn modelId="{6234FD25-4107-E74B-839D-8220C0ED652D}" type="presParOf" srcId="{39BAEC97-5992-884B-9D99-8BEE8CC2AD89}" destId="{56037E84-C042-2B4D-8C47-6BC4E66105A5}" srcOrd="1" destOrd="0" presId="urn:microsoft.com/office/officeart/2008/layout/LinedList"/>
    <dgm:cxn modelId="{8AE0528B-7927-6546-8E2C-E69D0B064646}" type="presParOf" srcId="{7A0921C3-98CD-B046-84E1-D088EF092F6B}" destId="{82A4BEF7-5D8E-D44C-B075-734B1A3AD628}" srcOrd="8" destOrd="0" presId="urn:microsoft.com/office/officeart/2008/layout/LinedList"/>
    <dgm:cxn modelId="{DE6E7296-1E01-CD42-B267-E9D4CA58966A}" type="presParOf" srcId="{7A0921C3-98CD-B046-84E1-D088EF092F6B}" destId="{9F4A6D6A-7AE1-1745-81A2-F69085818C48}" srcOrd="9" destOrd="0" presId="urn:microsoft.com/office/officeart/2008/layout/LinedList"/>
    <dgm:cxn modelId="{B1792346-67C3-1947-ABD9-3662B7598B34}" type="presParOf" srcId="{9F4A6D6A-7AE1-1745-81A2-F69085818C48}" destId="{4ED7EB2E-6E09-914F-B696-6C19DAB220BB}" srcOrd="0" destOrd="0" presId="urn:microsoft.com/office/officeart/2008/layout/LinedList"/>
    <dgm:cxn modelId="{DEBDB5BA-A585-A84F-B811-27764F013266}" type="presParOf" srcId="{9F4A6D6A-7AE1-1745-81A2-F69085818C48}" destId="{FC3D76EA-A460-E346-A67A-6309720F5B8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1608B3-8390-4748-8089-B6AB389218F4}"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967CD682-A603-469A-975E-D737BB9C9A8D}">
      <dgm:prSet/>
      <dgm:spPr/>
      <dgm:t>
        <a:bodyPr/>
        <a:lstStyle/>
        <a:p>
          <a:r>
            <a:rPr lang="en-GB" b="1"/>
            <a:t>Health Boards</a:t>
          </a:r>
          <a:endParaRPr lang="en-US"/>
        </a:p>
      </dgm:t>
    </dgm:pt>
    <dgm:pt modelId="{AB6C759E-957A-4B92-8A4B-BF334B9A0A38}" type="parTrans" cxnId="{AA646F11-1C95-4695-84A5-CC37A93B0044}">
      <dgm:prSet/>
      <dgm:spPr/>
      <dgm:t>
        <a:bodyPr/>
        <a:lstStyle/>
        <a:p>
          <a:endParaRPr lang="en-US"/>
        </a:p>
      </dgm:t>
    </dgm:pt>
    <dgm:pt modelId="{3B77FC03-3861-4CC2-A65D-E8002EC99BEF}" type="sibTrans" cxnId="{AA646F11-1C95-4695-84A5-CC37A93B0044}">
      <dgm:prSet/>
      <dgm:spPr/>
      <dgm:t>
        <a:bodyPr/>
        <a:lstStyle/>
        <a:p>
          <a:endParaRPr lang="en-US"/>
        </a:p>
      </dgm:t>
    </dgm:pt>
    <dgm:pt modelId="{2E6EDF2D-0A51-4867-8AE8-8CE82723C8ED}">
      <dgm:prSet/>
      <dgm:spPr/>
      <dgm:t>
        <a:bodyPr/>
        <a:lstStyle/>
        <a:p>
          <a:r>
            <a:rPr lang="en-GB"/>
            <a:t>Commit to true regional delivery model without boundary constraints</a:t>
          </a:r>
          <a:endParaRPr lang="en-US"/>
        </a:p>
      </dgm:t>
    </dgm:pt>
    <dgm:pt modelId="{6FA10D08-B896-44D3-B2DA-7BE29C4D26B1}" type="parTrans" cxnId="{E2BCC320-085C-4A29-A411-54C439497FE2}">
      <dgm:prSet/>
      <dgm:spPr/>
      <dgm:t>
        <a:bodyPr/>
        <a:lstStyle/>
        <a:p>
          <a:endParaRPr lang="en-US"/>
        </a:p>
      </dgm:t>
    </dgm:pt>
    <dgm:pt modelId="{15476880-E4CA-4878-8086-A93FC33D9D6E}" type="sibTrans" cxnId="{E2BCC320-085C-4A29-A411-54C439497FE2}">
      <dgm:prSet/>
      <dgm:spPr/>
      <dgm:t>
        <a:bodyPr/>
        <a:lstStyle/>
        <a:p>
          <a:endParaRPr lang="en-US"/>
        </a:p>
      </dgm:t>
    </dgm:pt>
    <dgm:pt modelId="{869D8C49-C51A-444E-86EC-21A6FAC871AD}">
      <dgm:prSet/>
      <dgm:spPr/>
      <dgm:t>
        <a:bodyPr/>
        <a:lstStyle/>
        <a:p>
          <a:r>
            <a:rPr lang="en-GB"/>
            <a:t>Implement recommendations from NCSOphth and the CIN </a:t>
          </a:r>
          <a:endParaRPr lang="en-US"/>
        </a:p>
      </dgm:t>
    </dgm:pt>
    <dgm:pt modelId="{E5B95DF3-2EB7-4775-BA63-0ABFEA545721}" type="parTrans" cxnId="{3DB637F8-F157-42CE-9384-0FF033E880FD}">
      <dgm:prSet/>
      <dgm:spPr/>
      <dgm:t>
        <a:bodyPr/>
        <a:lstStyle/>
        <a:p>
          <a:endParaRPr lang="en-US"/>
        </a:p>
      </dgm:t>
    </dgm:pt>
    <dgm:pt modelId="{656F77A4-B5BC-4786-8939-C535ACB7C4C0}" type="sibTrans" cxnId="{3DB637F8-F157-42CE-9384-0FF033E880FD}">
      <dgm:prSet/>
      <dgm:spPr/>
      <dgm:t>
        <a:bodyPr/>
        <a:lstStyle/>
        <a:p>
          <a:endParaRPr lang="en-US"/>
        </a:p>
      </dgm:t>
    </dgm:pt>
    <dgm:pt modelId="{240F2D47-0031-47AA-8593-180760DED759}">
      <dgm:prSet/>
      <dgm:spPr/>
      <dgm:t>
        <a:bodyPr/>
        <a:lstStyle/>
        <a:p>
          <a:r>
            <a:rPr lang="en-GB"/>
            <a:t>Actively engage with change and remove barriers</a:t>
          </a:r>
          <a:endParaRPr lang="en-US"/>
        </a:p>
      </dgm:t>
    </dgm:pt>
    <dgm:pt modelId="{FE8E45FD-EE86-4E20-9BE7-2C89658790C3}" type="parTrans" cxnId="{821E3C67-09F6-46C4-A616-8FB51F3FAD2F}">
      <dgm:prSet/>
      <dgm:spPr/>
      <dgm:t>
        <a:bodyPr/>
        <a:lstStyle/>
        <a:p>
          <a:endParaRPr lang="en-US"/>
        </a:p>
      </dgm:t>
    </dgm:pt>
    <dgm:pt modelId="{9AD0A00E-3F2A-47B2-ADB1-14B1A4564415}" type="sibTrans" cxnId="{821E3C67-09F6-46C4-A616-8FB51F3FAD2F}">
      <dgm:prSet/>
      <dgm:spPr/>
      <dgm:t>
        <a:bodyPr/>
        <a:lstStyle/>
        <a:p>
          <a:endParaRPr lang="en-US"/>
        </a:p>
      </dgm:t>
    </dgm:pt>
    <dgm:pt modelId="{9ECC3908-FD99-43E3-BEB0-C30BB1157AEC}">
      <dgm:prSet/>
      <dgm:spPr/>
      <dgm:t>
        <a:bodyPr/>
        <a:lstStyle/>
        <a:p>
          <a:r>
            <a:rPr lang="en-GB" dirty="0"/>
            <a:t>Prioritise Ophthalmology plans</a:t>
          </a:r>
          <a:endParaRPr lang="en-US" dirty="0"/>
        </a:p>
      </dgm:t>
    </dgm:pt>
    <dgm:pt modelId="{76E0E952-B329-4100-88BC-3B98EDD1FFB5}" type="parTrans" cxnId="{7FCB7951-C2F9-498B-9876-C17C6A6E1088}">
      <dgm:prSet/>
      <dgm:spPr/>
      <dgm:t>
        <a:bodyPr/>
        <a:lstStyle/>
        <a:p>
          <a:endParaRPr lang="en-US"/>
        </a:p>
      </dgm:t>
    </dgm:pt>
    <dgm:pt modelId="{07770CA6-A2D8-4CFC-9541-96EBF59F400B}" type="sibTrans" cxnId="{7FCB7951-C2F9-498B-9876-C17C6A6E1088}">
      <dgm:prSet/>
      <dgm:spPr/>
      <dgm:t>
        <a:bodyPr/>
        <a:lstStyle/>
        <a:p>
          <a:endParaRPr lang="en-US"/>
        </a:p>
      </dgm:t>
    </dgm:pt>
    <dgm:pt modelId="{9ECB17BA-2094-4514-9732-1ED19D42A14B}">
      <dgm:prSet/>
      <dgm:spPr/>
      <dgm:t>
        <a:bodyPr/>
        <a:lstStyle/>
        <a:p>
          <a:r>
            <a:rPr lang="en-GB" dirty="0"/>
            <a:t>Honour commitments made to Ophthalmology</a:t>
          </a:r>
          <a:endParaRPr lang="en-US" dirty="0"/>
        </a:p>
      </dgm:t>
    </dgm:pt>
    <dgm:pt modelId="{A7A21928-56B2-42E1-9055-5CAFB78A83FC}" type="parTrans" cxnId="{46A3EEB7-90AF-450F-A88C-0AE8E211A645}">
      <dgm:prSet/>
      <dgm:spPr/>
      <dgm:t>
        <a:bodyPr/>
        <a:lstStyle/>
        <a:p>
          <a:endParaRPr lang="en-US"/>
        </a:p>
      </dgm:t>
    </dgm:pt>
    <dgm:pt modelId="{22C147C3-E357-4EAF-BBFC-50B74BFCD04C}" type="sibTrans" cxnId="{46A3EEB7-90AF-450F-A88C-0AE8E211A645}">
      <dgm:prSet/>
      <dgm:spPr/>
      <dgm:t>
        <a:bodyPr/>
        <a:lstStyle/>
        <a:p>
          <a:endParaRPr lang="en-US"/>
        </a:p>
      </dgm:t>
    </dgm:pt>
    <dgm:pt modelId="{44F409DC-C0DD-42B3-B99B-1B5B1F953C3D}">
      <dgm:prSet/>
      <dgm:spPr/>
      <dgm:t>
        <a:bodyPr/>
        <a:lstStyle/>
        <a:p>
          <a:r>
            <a:rPr lang="en-GB" dirty="0"/>
            <a:t>Work with current workforce to maximise productivity and efficiency </a:t>
          </a:r>
          <a:endParaRPr lang="en-US" dirty="0"/>
        </a:p>
      </dgm:t>
    </dgm:pt>
    <dgm:pt modelId="{CB0FFF16-E08C-4945-967F-85E372A5D380}" type="parTrans" cxnId="{5D91B1F7-B3C0-4214-BADF-496B2727880D}">
      <dgm:prSet/>
      <dgm:spPr/>
      <dgm:t>
        <a:bodyPr/>
        <a:lstStyle/>
        <a:p>
          <a:endParaRPr lang="en-US"/>
        </a:p>
      </dgm:t>
    </dgm:pt>
    <dgm:pt modelId="{ED5589F1-443F-46CD-BB1A-7870A9B47638}" type="sibTrans" cxnId="{5D91B1F7-B3C0-4214-BADF-496B2727880D}">
      <dgm:prSet/>
      <dgm:spPr/>
      <dgm:t>
        <a:bodyPr/>
        <a:lstStyle/>
        <a:p>
          <a:endParaRPr lang="en-US"/>
        </a:p>
      </dgm:t>
    </dgm:pt>
    <dgm:pt modelId="{4C9E879F-D22D-4D89-B453-E1682C0EFD38}">
      <dgm:prSet/>
      <dgm:spPr/>
      <dgm:t>
        <a:bodyPr/>
        <a:lstStyle/>
        <a:p>
          <a:r>
            <a:rPr lang="en-GB"/>
            <a:t>Where possible increase and improve physical estates to acceptable standard</a:t>
          </a:r>
          <a:endParaRPr lang="en-US"/>
        </a:p>
      </dgm:t>
    </dgm:pt>
    <dgm:pt modelId="{1FF79C05-700A-4C70-AA1E-0F1878949C39}" type="parTrans" cxnId="{AD76272F-C7E8-49DB-B1A4-FF5601A0283F}">
      <dgm:prSet/>
      <dgm:spPr/>
      <dgm:t>
        <a:bodyPr/>
        <a:lstStyle/>
        <a:p>
          <a:endParaRPr lang="en-US"/>
        </a:p>
      </dgm:t>
    </dgm:pt>
    <dgm:pt modelId="{98304361-B8D5-45D6-8A44-825C46AF3ADA}" type="sibTrans" cxnId="{AD76272F-C7E8-49DB-B1A4-FF5601A0283F}">
      <dgm:prSet/>
      <dgm:spPr/>
      <dgm:t>
        <a:bodyPr/>
        <a:lstStyle/>
        <a:p>
          <a:endParaRPr lang="en-US"/>
        </a:p>
      </dgm:t>
    </dgm:pt>
    <dgm:pt modelId="{47225813-FD9F-4B18-AA80-AFD1698F73FE}">
      <dgm:prSet/>
      <dgm:spPr/>
      <dgm:t>
        <a:bodyPr/>
        <a:lstStyle/>
        <a:p>
          <a:r>
            <a:rPr lang="en-GB"/>
            <a:t>Aim to improve recruitment</a:t>
          </a:r>
          <a:endParaRPr lang="en-US"/>
        </a:p>
      </dgm:t>
    </dgm:pt>
    <dgm:pt modelId="{BFC81947-5DB1-477B-B2DC-6C1C554E31F1}" type="parTrans" cxnId="{A7E504EE-FF71-4461-B4C8-290866AF3004}">
      <dgm:prSet/>
      <dgm:spPr/>
      <dgm:t>
        <a:bodyPr/>
        <a:lstStyle/>
        <a:p>
          <a:endParaRPr lang="en-US"/>
        </a:p>
      </dgm:t>
    </dgm:pt>
    <dgm:pt modelId="{A33CB543-A112-432F-9065-CD79948E55FC}" type="sibTrans" cxnId="{A7E504EE-FF71-4461-B4C8-290866AF3004}">
      <dgm:prSet/>
      <dgm:spPr/>
      <dgm:t>
        <a:bodyPr/>
        <a:lstStyle/>
        <a:p>
          <a:endParaRPr lang="en-US"/>
        </a:p>
      </dgm:t>
    </dgm:pt>
    <dgm:pt modelId="{0236AC00-EB60-4224-BA4B-EA724E33B6FE}">
      <dgm:prSet/>
      <dgm:spPr/>
      <dgm:t>
        <a:bodyPr/>
        <a:lstStyle/>
        <a:p>
          <a:r>
            <a:rPr lang="en-GB"/>
            <a:t>Provide data analysis support to ophthalmology departments to help provide accurate data to support services</a:t>
          </a:r>
          <a:endParaRPr lang="en-US"/>
        </a:p>
      </dgm:t>
    </dgm:pt>
    <dgm:pt modelId="{177DB094-8ABF-468D-BF2B-EC05D866BCF3}" type="parTrans" cxnId="{3F12ED4A-788C-4864-94AB-91CB9C9BCDD1}">
      <dgm:prSet/>
      <dgm:spPr/>
      <dgm:t>
        <a:bodyPr/>
        <a:lstStyle/>
        <a:p>
          <a:endParaRPr lang="en-US"/>
        </a:p>
      </dgm:t>
    </dgm:pt>
    <dgm:pt modelId="{4B5744ED-1B64-4757-84C9-DFD8216EBFBC}" type="sibTrans" cxnId="{3F12ED4A-788C-4864-94AB-91CB9C9BCDD1}">
      <dgm:prSet/>
      <dgm:spPr/>
      <dgm:t>
        <a:bodyPr/>
        <a:lstStyle/>
        <a:p>
          <a:endParaRPr lang="en-US"/>
        </a:p>
      </dgm:t>
    </dgm:pt>
    <dgm:pt modelId="{8A215A28-6EDB-9545-8E4D-CBB38F32CACA}" type="pres">
      <dgm:prSet presAssocID="{2B1608B3-8390-4748-8089-B6AB389218F4}" presName="vert0" presStyleCnt="0">
        <dgm:presLayoutVars>
          <dgm:dir/>
          <dgm:animOne val="branch"/>
          <dgm:animLvl val="lvl"/>
        </dgm:presLayoutVars>
      </dgm:prSet>
      <dgm:spPr/>
    </dgm:pt>
    <dgm:pt modelId="{26AE52B6-7737-9342-8E0E-5D5CCFC1E85F}" type="pres">
      <dgm:prSet presAssocID="{967CD682-A603-469A-975E-D737BB9C9A8D}" presName="thickLine" presStyleLbl="alignNode1" presStyleIdx="0" presStyleCnt="1"/>
      <dgm:spPr/>
    </dgm:pt>
    <dgm:pt modelId="{04D33C7E-22A5-7042-BE6D-ADC5354F6F0F}" type="pres">
      <dgm:prSet presAssocID="{967CD682-A603-469A-975E-D737BB9C9A8D}" presName="horz1" presStyleCnt="0"/>
      <dgm:spPr/>
    </dgm:pt>
    <dgm:pt modelId="{40E41EC0-7B32-2448-973B-B96BB8A4E9E3}" type="pres">
      <dgm:prSet presAssocID="{967CD682-A603-469A-975E-D737BB9C9A8D}" presName="tx1" presStyleLbl="revTx" presStyleIdx="0" presStyleCnt="10"/>
      <dgm:spPr/>
    </dgm:pt>
    <dgm:pt modelId="{B824BD7C-A795-F94F-96B8-C60BF0EF4AA2}" type="pres">
      <dgm:prSet presAssocID="{967CD682-A603-469A-975E-D737BB9C9A8D}" presName="vert1" presStyleCnt="0"/>
      <dgm:spPr/>
    </dgm:pt>
    <dgm:pt modelId="{BCF3D2EF-D057-0648-B5C1-06BE8822306A}" type="pres">
      <dgm:prSet presAssocID="{2E6EDF2D-0A51-4867-8AE8-8CE82723C8ED}" presName="vertSpace2a" presStyleCnt="0"/>
      <dgm:spPr/>
    </dgm:pt>
    <dgm:pt modelId="{E1B714B9-9F72-5047-877C-46B46A8A48F1}" type="pres">
      <dgm:prSet presAssocID="{2E6EDF2D-0A51-4867-8AE8-8CE82723C8ED}" presName="horz2" presStyleCnt="0"/>
      <dgm:spPr/>
    </dgm:pt>
    <dgm:pt modelId="{B2C500DA-C2B3-6C4D-A298-0FCC5DEF047C}" type="pres">
      <dgm:prSet presAssocID="{2E6EDF2D-0A51-4867-8AE8-8CE82723C8ED}" presName="horzSpace2" presStyleCnt="0"/>
      <dgm:spPr/>
    </dgm:pt>
    <dgm:pt modelId="{47091434-55EC-9D41-822C-FE64D86A1C7A}" type="pres">
      <dgm:prSet presAssocID="{2E6EDF2D-0A51-4867-8AE8-8CE82723C8ED}" presName="tx2" presStyleLbl="revTx" presStyleIdx="1" presStyleCnt="10"/>
      <dgm:spPr/>
    </dgm:pt>
    <dgm:pt modelId="{BA8CCF66-A3B4-3D41-87D6-1490F6475649}" type="pres">
      <dgm:prSet presAssocID="{2E6EDF2D-0A51-4867-8AE8-8CE82723C8ED}" presName="vert2" presStyleCnt="0"/>
      <dgm:spPr/>
    </dgm:pt>
    <dgm:pt modelId="{3C4837EC-E171-CF48-8D6B-C086D94B98DA}" type="pres">
      <dgm:prSet presAssocID="{2E6EDF2D-0A51-4867-8AE8-8CE82723C8ED}" presName="thinLine2b" presStyleLbl="callout" presStyleIdx="0" presStyleCnt="9"/>
      <dgm:spPr/>
    </dgm:pt>
    <dgm:pt modelId="{CEDDE96A-D1C6-7442-A0A2-29B80BEAE8DB}" type="pres">
      <dgm:prSet presAssocID="{2E6EDF2D-0A51-4867-8AE8-8CE82723C8ED}" presName="vertSpace2b" presStyleCnt="0"/>
      <dgm:spPr/>
    </dgm:pt>
    <dgm:pt modelId="{4AD1DC6E-14D8-154C-AC70-DA1EDA03EF53}" type="pres">
      <dgm:prSet presAssocID="{869D8C49-C51A-444E-86EC-21A6FAC871AD}" presName="horz2" presStyleCnt="0"/>
      <dgm:spPr/>
    </dgm:pt>
    <dgm:pt modelId="{14F58468-A8CE-EF4A-85A2-58E755891D37}" type="pres">
      <dgm:prSet presAssocID="{869D8C49-C51A-444E-86EC-21A6FAC871AD}" presName="horzSpace2" presStyleCnt="0"/>
      <dgm:spPr/>
    </dgm:pt>
    <dgm:pt modelId="{9AE0FA6C-3763-1247-BDEF-213CB41654FE}" type="pres">
      <dgm:prSet presAssocID="{869D8C49-C51A-444E-86EC-21A6FAC871AD}" presName="tx2" presStyleLbl="revTx" presStyleIdx="2" presStyleCnt="10"/>
      <dgm:spPr/>
    </dgm:pt>
    <dgm:pt modelId="{0316E3EA-64E5-2D42-8EEB-F61A41C4C31D}" type="pres">
      <dgm:prSet presAssocID="{869D8C49-C51A-444E-86EC-21A6FAC871AD}" presName="vert2" presStyleCnt="0"/>
      <dgm:spPr/>
    </dgm:pt>
    <dgm:pt modelId="{2BCB70B5-467F-6248-B776-6B193CA862E4}" type="pres">
      <dgm:prSet presAssocID="{869D8C49-C51A-444E-86EC-21A6FAC871AD}" presName="thinLine2b" presStyleLbl="callout" presStyleIdx="1" presStyleCnt="9"/>
      <dgm:spPr/>
    </dgm:pt>
    <dgm:pt modelId="{14AA1D79-283D-B04A-A25C-BB953634549E}" type="pres">
      <dgm:prSet presAssocID="{869D8C49-C51A-444E-86EC-21A6FAC871AD}" presName="vertSpace2b" presStyleCnt="0"/>
      <dgm:spPr/>
    </dgm:pt>
    <dgm:pt modelId="{9481CE44-C16F-2740-8430-588F84F1D84A}" type="pres">
      <dgm:prSet presAssocID="{240F2D47-0031-47AA-8593-180760DED759}" presName="horz2" presStyleCnt="0"/>
      <dgm:spPr/>
    </dgm:pt>
    <dgm:pt modelId="{8B3D909D-DB4A-614C-8640-57F2F71A5012}" type="pres">
      <dgm:prSet presAssocID="{240F2D47-0031-47AA-8593-180760DED759}" presName="horzSpace2" presStyleCnt="0"/>
      <dgm:spPr/>
    </dgm:pt>
    <dgm:pt modelId="{F0FA2A14-5A5B-024A-9DCD-A914A897ECC5}" type="pres">
      <dgm:prSet presAssocID="{240F2D47-0031-47AA-8593-180760DED759}" presName="tx2" presStyleLbl="revTx" presStyleIdx="3" presStyleCnt="10"/>
      <dgm:spPr/>
    </dgm:pt>
    <dgm:pt modelId="{703ADE16-7FB3-0747-BA0C-8F800C0E7F2C}" type="pres">
      <dgm:prSet presAssocID="{240F2D47-0031-47AA-8593-180760DED759}" presName="vert2" presStyleCnt="0"/>
      <dgm:spPr/>
    </dgm:pt>
    <dgm:pt modelId="{F1EDA0B9-520C-5049-88AA-38B41180ABB9}" type="pres">
      <dgm:prSet presAssocID="{240F2D47-0031-47AA-8593-180760DED759}" presName="thinLine2b" presStyleLbl="callout" presStyleIdx="2" presStyleCnt="9"/>
      <dgm:spPr/>
    </dgm:pt>
    <dgm:pt modelId="{E3EA92B5-BF3F-D74B-A197-027BEC3B6E34}" type="pres">
      <dgm:prSet presAssocID="{240F2D47-0031-47AA-8593-180760DED759}" presName="vertSpace2b" presStyleCnt="0"/>
      <dgm:spPr/>
    </dgm:pt>
    <dgm:pt modelId="{A3058452-7792-E747-876D-5719D82E11F9}" type="pres">
      <dgm:prSet presAssocID="{9ECC3908-FD99-43E3-BEB0-C30BB1157AEC}" presName="horz2" presStyleCnt="0"/>
      <dgm:spPr/>
    </dgm:pt>
    <dgm:pt modelId="{E2581258-C4D1-F742-A393-F87A23CBD2E0}" type="pres">
      <dgm:prSet presAssocID="{9ECC3908-FD99-43E3-BEB0-C30BB1157AEC}" presName="horzSpace2" presStyleCnt="0"/>
      <dgm:spPr/>
    </dgm:pt>
    <dgm:pt modelId="{B7A90F78-DD26-FC43-A914-AD8AA3C32177}" type="pres">
      <dgm:prSet presAssocID="{9ECC3908-FD99-43E3-BEB0-C30BB1157AEC}" presName="tx2" presStyleLbl="revTx" presStyleIdx="4" presStyleCnt="10"/>
      <dgm:spPr/>
    </dgm:pt>
    <dgm:pt modelId="{136C6488-7C8A-3B47-B2E7-0F9447E7C079}" type="pres">
      <dgm:prSet presAssocID="{9ECC3908-FD99-43E3-BEB0-C30BB1157AEC}" presName="vert2" presStyleCnt="0"/>
      <dgm:spPr/>
    </dgm:pt>
    <dgm:pt modelId="{3C3514AE-8510-3144-9C9A-4ED33AB03893}" type="pres">
      <dgm:prSet presAssocID="{9ECC3908-FD99-43E3-BEB0-C30BB1157AEC}" presName="thinLine2b" presStyleLbl="callout" presStyleIdx="3" presStyleCnt="9"/>
      <dgm:spPr/>
    </dgm:pt>
    <dgm:pt modelId="{C029AD00-97C7-EE41-81D2-A72B852430B6}" type="pres">
      <dgm:prSet presAssocID="{9ECC3908-FD99-43E3-BEB0-C30BB1157AEC}" presName="vertSpace2b" presStyleCnt="0"/>
      <dgm:spPr/>
    </dgm:pt>
    <dgm:pt modelId="{E4341010-8B1C-6E4C-BA91-DFE52BDBDC07}" type="pres">
      <dgm:prSet presAssocID="{9ECB17BA-2094-4514-9732-1ED19D42A14B}" presName="horz2" presStyleCnt="0"/>
      <dgm:spPr/>
    </dgm:pt>
    <dgm:pt modelId="{179A061C-CC98-3346-90DF-9A72D7ADBE92}" type="pres">
      <dgm:prSet presAssocID="{9ECB17BA-2094-4514-9732-1ED19D42A14B}" presName="horzSpace2" presStyleCnt="0"/>
      <dgm:spPr/>
    </dgm:pt>
    <dgm:pt modelId="{5D855123-92AD-234D-B74F-04F5B4DCE317}" type="pres">
      <dgm:prSet presAssocID="{9ECB17BA-2094-4514-9732-1ED19D42A14B}" presName="tx2" presStyleLbl="revTx" presStyleIdx="5" presStyleCnt="10"/>
      <dgm:spPr/>
    </dgm:pt>
    <dgm:pt modelId="{10C2F0CC-D28F-8C40-94D1-91CC80E8DD6A}" type="pres">
      <dgm:prSet presAssocID="{9ECB17BA-2094-4514-9732-1ED19D42A14B}" presName="vert2" presStyleCnt="0"/>
      <dgm:spPr/>
    </dgm:pt>
    <dgm:pt modelId="{2246FF5E-F62D-C44A-A409-A01CC2CBA13D}" type="pres">
      <dgm:prSet presAssocID="{9ECB17BA-2094-4514-9732-1ED19D42A14B}" presName="thinLine2b" presStyleLbl="callout" presStyleIdx="4" presStyleCnt="9"/>
      <dgm:spPr/>
    </dgm:pt>
    <dgm:pt modelId="{28A55738-C12C-1149-9C3A-FF283BE604C9}" type="pres">
      <dgm:prSet presAssocID="{9ECB17BA-2094-4514-9732-1ED19D42A14B}" presName="vertSpace2b" presStyleCnt="0"/>
      <dgm:spPr/>
    </dgm:pt>
    <dgm:pt modelId="{A17BD93A-46EB-1D41-9EDD-CF7203DD9A90}" type="pres">
      <dgm:prSet presAssocID="{44F409DC-C0DD-42B3-B99B-1B5B1F953C3D}" presName="horz2" presStyleCnt="0"/>
      <dgm:spPr/>
    </dgm:pt>
    <dgm:pt modelId="{D180308E-ACBB-DE44-8414-C0B218DECE14}" type="pres">
      <dgm:prSet presAssocID="{44F409DC-C0DD-42B3-B99B-1B5B1F953C3D}" presName="horzSpace2" presStyleCnt="0"/>
      <dgm:spPr/>
    </dgm:pt>
    <dgm:pt modelId="{79DD1069-2A83-4F4D-9E97-8DDE2A3EFB4F}" type="pres">
      <dgm:prSet presAssocID="{44F409DC-C0DD-42B3-B99B-1B5B1F953C3D}" presName="tx2" presStyleLbl="revTx" presStyleIdx="6" presStyleCnt="10"/>
      <dgm:spPr/>
    </dgm:pt>
    <dgm:pt modelId="{19726CFB-6232-2F4F-BF9A-AE6BC2B595C5}" type="pres">
      <dgm:prSet presAssocID="{44F409DC-C0DD-42B3-B99B-1B5B1F953C3D}" presName="vert2" presStyleCnt="0"/>
      <dgm:spPr/>
    </dgm:pt>
    <dgm:pt modelId="{5BEE1A1F-F08C-434B-8FD8-2C7309A535FE}" type="pres">
      <dgm:prSet presAssocID="{44F409DC-C0DD-42B3-B99B-1B5B1F953C3D}" presName="thinLine2b" presStyleLbl="callout" presStyleIdx="5" presStyleCnt="9"/>
      <dgm:spPr/>
    </dgm:pt>
    <dgm:pt modelId="{BC1600C7-78E0-2D40-BD23-A6D19FB930F4}" type="pres">
      <dgm:prSet presAssocID="{44F409DC-C0DD-42B3-B99B-1B5B1F953C3D}" presName="vertSpace2b" presStyleCnt="0"/>
      <dgm:spPr/>
    </dgm:pt>
    <dgm:pt modelId="{A6F39FAD-6303-1440-BC6E-E29956534C10}" type="pres">
      <dgm:prSet presAssocID="{4C9E879F-D22D-4D89-B453-E1682C0EFD38}" presName="horz2" presStyleCnt="0"/>
      <dgm:spPr/>
    </dgm:pt>
    <dgm:pt modelId="{45E2D6D9-1AF2-8D4B-A566-767C078D7857}" type="pres">
      <dgm:prSet presAssocID="{4C9E879F-D22D-4D89-B453-E1682C0EFD38}" presName="horzSpace2" presStyleCnt="0"/>
      <dgm:spPr/>
    </dgm:pt>
    <dgm:pt modelId="{E33FB7EA-AEDA-824F-8021-5E052694B0E7}" type="pres">
      <dgm:prSet presAssocID="{4C9E879F-D22D-4D89-B453-E1682C0EFD38}" presName="tx2" presStyleLbl="revTx" presStyleIdx="7" presStyleCnt="10"/>
      <dgm:spPr/>
    </dgm:pt>
    <dgm:pt modelId="{6A2A14AA-BE2D-EA42-ABFD-6BF0E0A00EB8}" type="pres">
      <dgm:prSet presAssocID="{4C9E879F-D22D-4D89-B453-E1682C0EFD38}" presName="vert2" presStyleCnt="0"/>
      <dgm:spPr/>
    </dgm:pt>
    <dgm:pt modelId="{DEB733D8-54BF-8843-A3A9-9091B4658AE7}" type="pres">
      <dgm:prSet presAssocID="{4C9E879F-D22D-4D89-B453-E1682C0EFD38}" presName="thinLine2b" presStyleLbl="callout" presStyleIdx="6" presStyleCnt="9"/>
      <dgm:spPr/>
    </dgm:pt>
    <dgm:pt modelId="{BF76B5DC-5CAA-BB4E-89C1-41BF96028F9A}" type="pres">
      <dgm:prSet presAssocID="{4C9E879F-D22D-4D89-B453-E1682C0EFD38}" presName="vertSpace2b" presStyleCnt="0"/>
      <dgm:spPr/>
    </dgm:pt>
    <dgm:pt modelId="{8D19EC01-CF1C-2B49-92A9-4592507EA391}" type="pres">
      <dgm:prSet presAssocID="{47225813-FD9F-4B18-AA80-AFD1698F73FE}" presName="horz2" presStyleCnt="0"/>
      <dgm:spPr/>
    </dgm:pt>
    <dgm:pt modelId="{E21FA3A4-D809-DB47-9CD9-03A39323440C}" type="pres">
      <dgm:prSet presAssocID="{47225813-FD9F-4B18-AA80-AFD1698F73FE}" presName="horzSpace2" presStyleCnt="0"/>
      <dgm:spPr/>
    </dgm:pt>
    <dgm:pt modelId="{5EA4D272-2AFE-E64A-BB27-CFD003215830}" type="pres">
      <dgm:prSet presAssocID="{47225813-FD9F-4B18-AA80-AFD1698F73FE}" presName="tx2" presStyleLbl="revTx" presStyleIdx="8" presStyleCnt="10"/>
      <dgm:spPr/>
    </dgm:pt>
    <dgm:pt modelId="{6356BBD1-4F56-9442-ADF6-FD25499F9F8E}" type="pres">
      <dgm:prSet presAssocID="{47225813-FD9F-4B18-AA80-AFD1698F73FE}" presName="vert2" presStyleCnt="0"/>
      <dgm:spPr/>
    </dgm:pt>
    <dgm:pt modelId="{245DFFA1-6200-BD40-827E-C62EA3C0E290}" type="pres">
      <dgm:prSet presAssocID="{47225813-FD9F-4B18-AA80-AFD1698F73FE}" presName="thinLine2b" presStyleLbl="callout" presStyleIdx="7" presStyleCnt="9"/>
      <dgm:spPr/>
    </dgm:pt>
    <dgm:pt modelId="{3817CD2E-8C3B-7548-BDFE-956C1CC07D60}" type="pres">
      <dgm:prSet presAssocID="{47225813-FD9F-4B18-AA80-AFD1698F73FE}" presName="vertSpace2b" presStyleCnt="0"/>
      <dgm:spPr/>
    </dgm:pt>
    <dgm:pt modelId="{7DD24953-F99A-E047-A502-AEB194148ECB}" type="pres">
      <dgm:prSet presAssocID="{0236AC00-EB60-4224-BA4B-EA724E33B6FE}" presName="horz2" presStyleCnt="0"/>
      <dgm:spPr/>
    </dgm:pt>
    <dgm:pt modelId="{3E5D79F2-C8A7-C449-B168-D0180DBC6975}" type="pres">
      <dgm:prSet presAssocID="{0236AC00-EB60-4224-BA4B-EA724E33B6FE}" presName="horzSpace2" presStyleCnt="0"/>
      <dgm:spPr/>
    </dgm:pt>
    <dgm:pt modelId="{15829258-5FFF-2947-AEF0-EA4EEBC417D9}" type="pres">
      <dgm:prSet presAssocID="{0236AC00-EB60-4224-BA4B-EA724E33B6FE}" presName="tx2" presStyleLbl="revTx" presStyleIdx="9" presStyleCnt="10"/>
      <dgm:spPr/>
    </dgm:pt>
    <dgm:pt modelId="{03A994E3-567C-504B-9122-AD843C4E9719}" type="pres">
      <dgm:prSet presAssocID="{0236AC00-EB60-4224-BA4B-EA724E33B6FE}" presName="vert2" presStyleCnt="0"/>
      <dgm:spPr/>
    </dgm:pt>
    <dgm:pt modelId="{9EE3CC3E-4694-3744-8943-4F42D596F8B0}" type="pres">
      <dgm:prSet presAssocID="{0236AC00-EB60-4224-BA4B-EA724E33B6FE}" presName="thinLine2b" presStyleLbl="callout" presStyleIdx="8" presStyleCnt="9"/>
      <dgm:spPr/>
    </dgm:pt>
    <dgm:pt modelId="{E8FCD616-004F-514D-A511-FE4EFD11DEDE}" type="pres">
      <dgm:prSet presAssocID="{0236AC00-EB60-4224-BA4B-EA724E33B6FE}" presName="vertSpace2b" presStyleCnt="0"/>
      <dgm:spPr/>
    </dgm:pt>
  </dgm:ptLst>
  <dgm:cxnLst>
    <dgm:cxn modelId="{24586A0D-6B7D-5D45-9694-068A9352680C}" type="presOf" srcId="{4C9E879F-D22D-4D89-B453-E1682C0EFD38}" destId="{E33FB7EA-AEDA-824F-8021-5E052694B0E7}" srcOrd="0" destOrd="0" presId="urn:microsoft.com/office/officeart/2008/layout/LinedList"/>
    <dgm:cxn modelId="{AA646F11-1C95-4695-84A5-CC37A93B0044}" srcId="{2B1608B3-8390-4748-8089-B6AB389218F4}" destId="{967CD682-A603-469A-975E-D737BB9C9A8D}" srcOrd="0" destOrd="0" parTransId="{AB6C759E-957A-4B92-8A4B-BF334B9A0A38}" sibTransId="{3B77FC03-3861-4CC2-A65D-E8002EC99BEF}"/>
    <dgm:cxn modelId="{094FDE13-69EB-E44F-9D91-1E33FB8CBD74}" type="presOf" srcId="{869D8C49-C51A-444E-86EC-21A6FAC871AD}" destId="{9AE0FA6C-3763-1247-BDEF-213CB41654FE}" srcOrd="0" destOrd="0" presId="urn:microsoft.com/office/officeart/2008/layout/LinedList"/>
    <dgm:cxn modelId="{E2BCC320-085C-4A29-A411-54C439497FE2}" srcId="{967CD682-A603-469A-975E-D737BB9C9A8D}" destId="{2E6EDF2D-0A51-4867-8AE8-8CE82723C8ED}" srcOrd="0" destOrd="0" parTransId="{6FA10D08-B896-44D3-B2DA-7BE29C4D26B1}" sibTransId="{15476880-E4CA-4878-8086-A93FC33D9D6E}"/>
    <dgm:cxn modelId="{AD76272F-C7E8-49DB-B1A4-FF5601A0283F}" srcId="{967CD682-A603-469A-975E-D737BB9C9A8D}" destId="{4C9E879F-D22D-4D89-B453-E1682C0EFD38}" srcOrd="6" destOrd="0" parTransId="{1FF79C05-700A-4C70-AA1E-0F1878949C39}" sibTransId="{98304361-B8D5-45D6-8A44-825C46AF3ADA}"/>
    <dgm:cxn modelId="{E1278363-60FF-E54F-BD50-FB4C2CBC95FA}" type="presOf" srcId="{47225813-FD9F-4B18-AA80-AFD1698F73FE}" destId="{5EA4D272-2AFE-E64A-BB27-CFD003215830}" srcOrd="0" destOrd="0" presId="urn:microsoft.com/office/officeart/2008/layout/LinedList"/>
    <dgm:cxn modelId="{821E3C67-09F6-46C4-A616-8FB51F3FAD2F}" srcId="{967CD682-A603-469A-975E-D737BB9C9A8D}" destId="{240F2D47-0031-47AA-8593-180760DED759}" srcOrd="2" destOrd="0" parTransId="{FE8E45FD-EE86-4E20-9BE7-2C89658790C3}" sibTransId="{9AD0A00E-3F2A-47B2-ADB1-14B1A4564415}"/>
    <dgm:cxn modelId="{3F12ED4A-788C-4864-94AB-91CB9C9BCDD1}" srcId="{967CD682-A603-469A-975E-D737BB9C9A8D}" destId="{0236AC00-EB60-4224-BA4B-EA724E33B6FE}" srcOrd="8" destOrd="0" parTransId="{177DB094-8ABF-468D-BF2B-EC05D866BCF3}" sibTransId="{4B5744ED-1B64-4757-84C9-DFD8216EBFBC}"/>
    <dgm:cxn modelId="{78C94F6F-1264-824E-88E8-F630937EDA14}" type="presOf" srcId="{44F409DC-C0DD-42B3-B99B-1B5B1F953C3D}" destId="{79DD1069-2A83-4F4D-9E97-8DDE2A3EFB4F}" srcOrd="0" destOrd="0" presId="urn:microsoft.com/office/officeart/2008/layout/LinedList"/>
    <dgm:cxn modelId="{7FCB7951-C2F9-498B-9876-C17C6A6E1088}" srcId="{967CD682-A603-469A-975E-D737BB9C9A8D}" destId="{9ECC3908-FD99-43E3-BEB0-C30BB1157AEC}" srcOrd="3" destOrd="0" parTransId="{76E0E952-B329-4100-88BC-3B98EDD1FFB5}" sibTransId="{07770CA6-A2D8-4CFC-9541-96EBF59F400B}"/>
    <dgm:cxn modelId="{06FCD7B5-05B2-FF45-82C0-9DD7E4458662}" type="presOf" srcId="{0236AC00-EB60-4224-BA4B-EA724E33B6FE}" destId="{15829258-5FFF-2947-AEF0-EA4EEBC417D9}" srcOrd="0" destOrd="0" presId="urn:microsoft.com/office/officeart/2008/layout/LinedList"/>
    <dgm:cxn modelId="{46A3EEB7-90AF-450F-A88C-0AE8E211A645}" srcId="{967CD682-A603-469A-975E-D737BB9C9A8D}" destId="{9ECB17BA-2094-4514-9732-1ED19D42A14B}" srcOrd="4" destOrd="0" parTransId="{A7A21928-56B2-42E1-9055-5CAFB78A83FC}" sibTransId="{22C147C3-E357-4EAF-BBFC-50B74BFCD04C}"/>
    <dgm:cxn modelId="{6BF461B8-5051-E147-A8A8-B1AA64B3C79A}" type="presOf" srcId="{9ECC3908-FD99-43E3-BEB0-C30BB1157AEC}" destId="{B7A90F78-DD26-FC43-A914-AD8AA3C32177}" srcOrd="0" destOrd="0" presId="urn:microsoft.com/office/officeart/2008/layout/LinedList"/>
    <dgm:cxn modelId="{6DB1A3B8-75FB-A24A-BDE1-459F7E36D536}" type="presOf" srcId="{9ECB17BA-2094-4514-9732-1ED19D42A14B}" destId="{5D855123-92AD-234D-B74F-04F5B4DCE317}" srcOrd="0" destOrd="0" presId="urn:microsoft.com/office/officeart/2008/layout/LinedList"/>
    <dgm:cxn modelId="{0083CCCA-0AA5-7F45-B953-783C7B79D277}" type="presOf" srcId="{240F2D47-0031-47AA-8593-180760DED759}" destId="{F0FA2A14-5A5B-024A-9DCD-A914A897ECC5}" srcOrd="0" destOrd="0" presId="urn:microsoft.com/office/officeart/2008/layout/LinedList"/>
    <dgm:cxn modelId="{1E70EDEA-3B99-6044-8F74-5D04649A8F6B}" type="presOf" srcId="{2E6EDF2D-0A51-4867-8AE8-8CE82723C8ED}" destId="{47091434-55EC-9D41-822C-FE64D86A1C7A}" srcOrd="0" destOrd="0" presId="urn:microsoft.com/office/officeart/2008/layout/LinedList"/>
    <dgm:cxn modelId="{A7E504EE-FF71-4461-B4C8-290866AF3004}" srcId="{967CD682-A603-469A-975E-D737BB9C9A8D}" destId="{47225813-FD9F-4B18-AA80-AFD1698F73FE}" srcOrd="7" destOrd="0" parTransId="{BFC81947-5DB1-477B-B2DC-6C1C554E31F1}" sibTransId="{A33CB543-A112-432F-9065-CD79948E55FC}"/>
    <dgm:cxn modelId="{44C195EF-5DA7-E249-AEE6-EC8D287C1FC1}" type="presOf" srcId="{2B1608B3-8390-4748-8089-B6AB389218F4}" destId="{8A215A28-6EDB-9545-8E4D-CBB38F32CACA}" srcOrd="0" destOrd="0" presId="urn:microsoft.com/office/officeart/2008/layout/LinedList"/>
    <dgm:cxn modelId="{52EA71F6-159C-884F-B5B6-1D054F52BEE1}" type="presOf" srcId="{967CD682-A603-469A-975E-D737BB9C9A8D}" destId="{40E41EC0-7B32-2448-973B-B96BB8A4E9E3}" srcOrd="0" destOrd="0" presId="urn:microsoft.com/office/officeart/2008/layout/LinedList"/>
    <dgm:cxn modelId="{5D91B1F7-B3C0-4214-BADF-496B2727880D}" srcId="{967CD682-A603-469A-975E-D737BB9C9A8D}" destId="{44F409DC-C0DD-42B3-B99B-1B5B1F953C3D}" srcOrd="5" destOrd="0" parTransId="{CB0FFF16-E08C-4945-967F-85E372A5D380}" sibTransId="{ED5589F1-443F-46CD-BB1A-7870A9B47638}"/>
    <dgm:cxn modelId="{3DB637F8-F157-42CE-9384-0FF033E880FD}" srcId="{967CD682-A603-469A-975E-D737BB9C9A8D}" destId="{869D8C49-C51A-444E-86EC-21A6FAC871AD}" srcOrd="1" destOrd="0" parTransId="{E5B95DF3-2EB7-4775-BA63-0ABFEA545721}" sibTransId="{656F77A4-B5BC-4786-8939-C535ACB7C4C0}"/>
    <dgm:cxn modelId="{80373BB1-FAC2-A046-B4D6-869AD25ADBDB}" type="presParOf" srcId="{8A215A28-6EDB-9545-8E4D-CBB38F32CACA}" destId="{26AE52B6-7737-9342-8E0E-5D5CCFC1E85F}" srcOrd="0" destOrd="0" presId="urn:microsoft.com/office/officeart/2008/layout/LinedList"/>
    <dgm:cxn modelId="{964CE9FD-879A-9C42-A0D4-5AF0AFAE8614}" type="presParOf" srcId="{8A215A28-6EDB-9545-8E4D-CBB38F32CACA}" destId="{04D33C7E-22A5-7042-BE6D-ADC5354F6F0F}" srcOrd="1" destOrd="0" presId="urn:microsoft.com/office/officeart/2008/layout/LinedList"/>
    <dgm:cxn modelId="{76B737F7-EC4E-7D4F-93B3-E8D40A6DC269}" type="presParOf" srcId="{04D33C7E-22A5-7042-BE6D-ADC5354F6F0F}" destId="{40E41EC0-7B32-2448-973B-B96BB8A4E9E3}" srcOrd="0" destOrd="0" presId="urn:microsoft.com/office/officeart/2008/layout/LinedList"/>
    <dgm:cxn modelId="{2D74DD86-8BB4-0A48-8A77-E51530C62DE9}" type="presParOf" srcId="{04D33C7E-22A5-7042-BE6D-ADC5354F6F0F}" destId="{B824BD7C-A795-F94F-96B8-C60BF0EF4AA2}" srcOrd="1" destOrd="0" presId="urn:microsoft.com/office/officeart/2008/layout/LinedList"/>
    <dgm:cxn modelId="{989A7B09-601E-E640-A765-D4852CE62BB1}" type="presParOf" srcId="{B824BD7C-A795-F94F-96B8-C60BF0EF4AA2}" destId="{BCF3D2EF-D057-0648-B5C1-06BE8822306A}" srcOrd="0" destOrd="0" presId="urn:microsoft.com/office/officeart/2008/layout/LinedList"/>
    <dgm:cxn modelId="{9302D49D-C00B-A841-B2EA-979E487B5062}" type="presParOf" srcId="{B824BD7C-A795-F94F-96B8-C60BF0EF4AA2}" destId="{E1B714B9-9F72-5047-877C-46B46A8A48F1}" srcOrd="1" destOrd="0" presId="urn:microsoft.com/office/officeart/2008/layout/LinedList"/>
    <dgm:cxn modelId="{71EFB286-5C55-6646-AFD4-14F366FBB3CE}" type="presParOf" srcId="{E1B714B9-9F72-5047-877C-46B46A8A48F1}" destId="{B2C500DA-C2B3-6C4D-A298-0FCC5DEF047C}" srcOrd="0" destOrd="0" presId="urn:microsoft.com/office/officeart/2008/layout/LinedList"/>
    <dgm:cxn modelId="{6B30A413-9E11-3F4A-B757-65BB43B00E8D}" type="presParOf" srcId="{E1B714B9-9F72-5047-877C-46B46A8A48F1}" destId="{47091434-55EC-9D41-822C-FE64D86A1C7A}" srcOrd="1" destOrd="0" presId="urn:microsoft.com/office/officeart/2008/layout/LinedList"/>
    <dgm:cxn modelId="{1BDE51EA-2128-3349-BBD0-E65387AE87CC}" type="presParOf" srcId="{E1B714B9-9F72-5047-877C-46B46A8A48F1}" destId="{BA8CCF66-A3B4-3D41-87D6-1490F6475649}" srcOrd="2" destOrd="0" presId="urn:microsoft.com/office/officeart/2008/layout/LinedList"/>
    <dgm:cxn modelId="{55998592-47DF-A043-927B-E5A0186E834A}" type="presParOf" srcId="{B824BD7C-A795-F94F-96B8-C60BF0EF4AA2}" destId="{3C4837EC-E171-CF48-8D6B-C086D94B98DA}" srcOrd="2" destOrd="0" presId="urn:microsoft.com/office/officeart/2008/layout/LinedList"/>
    <dgm:cxn modelId="{C484333A-99F5-E44D-9663-C2FB31DD65CC}" type="presParOf" srcId="{B824BD7C-A795-F94F-96B8-C60BF0EF4AA2}" destId="{CEDDE96A-D1C6-7442-A0A2-29B80BEAE8DB}" srcOrd="3" destOrd="0" presId="urn:microsoft.com/office/officeart/2008/layout/LinedList"/>
    <dgm:cxn modelId="{A5F94832-D110-8C4E-8B70-0AFD3AEE5AAD}" type="presParOf" srcId="{B824BD7C-A795-F94F-96B8-C60BF0EF4AA2}" destId="{4AD1DC6E-14D8-154C-AC70-DA1EDA03EF53}" srcOrd="4" destOrd="0" presId="urn:microsoft.com/office/officeart/2008/layout/LinedList"/>
    <dgm:cxn modelId="{8997D325-F47C-004A-AF67-ADF75F3CF0ED}" type="presParOf" srcId="{4AD1DC6E-14D8-154C-AC70-DA1EDA03EF53}" destId="{14F58468-A8CE-EF4A-85A2-58E755891D37}" srcOrd="0" destOrd="0" presId="urn:microsoft.com/office/officeart/2008/layout/LinedList"/>
    <dgm:cxn modelId="{ECEB6270-6295-9D40-A726-92E823305556}" type="presParOf" srcId="{4AD1DC6E-14D8-154C-AC70-DA1EDA03EF53}" destId="{9AE0FA6C-3763-1247-BDEF-213CB41654FE}" srcOrd="1" destOrd="0" presId="urn:microsoft.com/office/officeart/2008/layout/LinedList"/>
    <dgm:cxn modelId="{B3340D4A-CCD2-3747-8847-D522A6DE38C4}" type="presParOf" srcId="{4AD1DC6E-14D8-154C-AC70-DA1EDA03EF53}" destId="{0316E3EA-64E5-2D42-8EEB-F61A41C4C31D}" srcOrd="2" destOrd="0" presId="urn:microsoft.com/office/officeart/2008/layout/LinedList"/>
    <dgm:cxn modelId="{95DC9D63-E12D-FF40-A726-B58F874B7CC3}" type="presParOf" srcId="{B824BD7C-A795-F94F-96B8-C60BF0EF4AA2}" destId="{2BCB70B5-467F-6248-B776-6B193CA862E4}" srcOrd="5" destOrd="0" presId="urn:microsoft.com/office/officeart/2008/layout/LinedList"/>
    <dgm:cxn modelId="{34DAF6C9-F3E9-834F-9BB4-7BAAA83654A7}" type="presParOf" srcId="{B824BD7C-A795-F94F-96B8-C60BF0EF4AA2}" destId="{14AA1D79-283D-B04A-A25C-BB953634549E}" srcOrd="6" destOrd="0" presId="urn:microsoft.com/office/officeart/2008/layout/LinedList"/>
    <dgm:cxn modelId="{3B5DEE20-F3BB-8248-BFA1-05A6EE551237}" type="presParOf" srcId="{B824BD7C-A795-F94F-96B8-C60BF0EF4AA2}" destId="{9481CE44-C16F-2740-8430-588F84F1D84A}" srcOrd="7" destOrd="0" presId="urn:microsoft.com/office/officeart/2008/layout/LinedList"/>
    <dgm:cxn modelId="{E64A8677-866C-8740-8839-281A80962D6E}" type="presParOf" srcId="{9481CE44-C16F-2740-8430-588F84F1D84A}" destId="{8B3D909D-DB4A-614C-8640-57F2F71A5012}" srcOrd="0" destOrd="0" presId="urn:microsoft.com/office/officeart/2008/layout/LinedList"/>
    <dgm:cxn modelId="{9836A5A8-7B1C-9447-90FF-62B87A90A5C2}" type="presParOf" srcId="{9481CE44-C16F-2740-8430-588F84F1D84A}" destId="{F0FA2A14-5A5B-024A-9DCD-A914A897ECC5}" srcOrd="1" destOrd="0" presId="urn:microsoft.com/office/officeart/2008/layout/LinedList"/>
    <dgm:cxn modelId="{91B20F33-C5C4-0440-826A-914A76A37B3A}" type="presParOf" srcId="{9481CE44-C16F-2740-8430-588F84F1D84A}" destId="{703ADE16-7FB3-0747-BA0C-8F800C0E7F2C}" srcOrd="2" destOrd="0" presId="urn:microsoft.com/office/officeart/2008/layout/LinedList"/>
    <dgm:cxn modelId="{604648A8-F4EA-B94E-A339-662913C98AD6}" type="presParOf" srcId="{B824BD7C-A795-F94F-96B8-C60BF0EF4AA2}" destId="{F1EDA0B9-520C-5049-88AA-38B41180ABB9}" srcOrd="8" destOrd="0" presId="urn:microsoft.com/office/officeart/2008/layout/LinedList"/>
    <dgm:cxn modelId="{73CEB413-28B8-D248-B2B4-518A0BD20ED0}" type="presParOf" srcId="{B824BD7C-A795-F94F-96B8-C60BF0EF4AA2}" destId="{E3EA92B5-BF3F-D74B-A197-027BEC3B6E34}" srcOrd="9" destOrd="0" presId="urn:microsoft.com/office/officeart/2008/layout/LinedList"/>
    <dgm:cxn modelId="{F83D9ED2-C42A-8A4E-9A5F-D7A02B620A36}" type="presParOf" srcId="{B824BD7C-A795-F94F-96B8-C60BF0EF4AA2}" destId="{A3058452-7792-E747-876D-5719D82E11F9}" srcOrd="10" destOrd="0" presId="urn:microsoft.com/office/officeart/2008/layout/LinedList"/>
    <dgm:cxn modelId="{7F1EE417-2983-F94A-914C-CB6E961ED5F0}" type="presParOf" srcId="{A3058452-7792-E747-876D-5719D82E11F9}" destId="{E2581258-C4D1-F742-A393-F87A23CBD2E0}" srcOrd="0" destOrd="0" presId="urn:microsoft.com/office/officeart/2008/layout/LinedList"/>
    <dgm:cxn modelId="{6AD362AD-1CDC-3943-B4F9-1671846D3C01}" type="presParOf" srcId="{A3058452-7792-E747-876D-5719D82E11F9}" destId="{B7A90F78-DD26-FC43-A914-AD8AA3C32177}" srcOrd="1" destOrd="0" presId="urn:microsoft.com/office/officeart/2008/layout/LinedList"/>
    <dgm:cxn modelId="{BE9CDDC6-0CC0-9E44-85AA-E43F71BFDD7A}" type="presParOf" srcId="{A3058452-7792-E747-876D-5719D82E11F9}" destId="{136C6488-7C8A-3B47-B2E7-0F9447E7C079}" srcOrd="2" destOrd="0" presId="urn:microsoft.com/office/officeart/2008/layout/LinedList"/>
    <dgm:cxn modelId="{63CFE8F7-3D5D-F947-82FF-0B7F855D7A2D}" type="presParOf" srcId="{B824BD7C-A795-F94F-96B8-C60BF0EF4AA2}" destId="{3C3514AE-8510-3144-9C9A-4ED33AB03893}" srcOrd="11" destOrd="0" presId="urn:microsoft.com/office/officeart/2008/layout/LinedList"/>
    <dgm:cxn modelId="{34083256-DE02-3B48-A950-913ACB2627B8}" type="presParOf" srcId="{B824BD7C-A795-F94F-96B8-C60BF0EF4AA2}" destId="{C029AD00-97C7-EE41-81D2-A72B852430B6}" srcOrd="12" destOrd="0" presId="urn:microsoft.com/office/officeart/2008/layout/LinedList"/>
    <dgm:cxn modelId="{09D617CD-4BD8-0243-98A0-AD926D5680F0}" type="presParOf" srcId="{B824BD7C-A795-F94F-96B8-C60BF0EF4AA2}" destId="{E4341010-8B1C-6E4C-BA91-DFE52BDBDC07}" srcOrd="13" destOrd="0" presId="urn:microsoft.com/office/officeart/2008/layout/LinedList"/>
    <dgm:cxn modelId="{6710FC09-8EAD-6E4D-A9EA-46D81D3FC3F5}" type="presParOf" srcId="{E4341010-8B1C-6E4C-BA91-DFE52BDBDC07}" destId="{179A061C-CC98-3346-90DF-9A72D7ADBE92}" srcOrd="0" destOrd="0" presId="urn:microsoft.com/office/officeart/2008/layout/LinedList"/>
    <dgm:cxn modelId="{8B53F1D8-EFD7-A040-8368-B0F3DAC4DE44}" type="presParOf" srcId="{E4341010-8B1C-6E4C-BA91-DFE52BDBDC07}" destId="{5D855123-92AD-234D-B74F-04F5B4DCE317}" srcOrd="1" destOrd="0" presId="urn:microsoft.com/office/officeart/2008/layout/LinedList"/>
    <dgm:cxn modelId="{DC9257CA-C125-C646-B3A4-D9EAF8A47959}" type="presParOf" srcId="{E4341010-8B1C-6E4C-BA91-DFE52BDBDC07}" destId="{10C2F0CC-D28F-8C40-94D1-91CC80E8DD6A}" srcOrd="2" destOrd="0" presId="urn:microsoft.com/office/officeart/2008/layout/LinedList"/>
    <dgm:cxn modelId="{8F2A66A8-B410-1A49-84F8-06C5E0F88221}" type="presParOf" srcId="{B824BD7C-A795-F94F-96B8-C60BF0EF4AA2}" destId="{2246FF5E-F62D-C44A-A409-A01CC2CBA13D}" srcOrd="14" destOrd="0" presId="urn:microsoft.com/office/officeart/2008/layout/LinedList"/>
    <dgm:cxn modelId="{6CA00287-16CA-5E42-BCA4-93551166A56E}" type="presParOf" srcId="{B824BD7C-A795-F94F-96B8-C60BF0EF4AA2}" destId="{28A55738-C12C-1149-9C3A-FF283BE604C9}" srcOrd="15" destOrd="0" presId="urn:microsoft.com/office/officeart/2008/layout/LinedList"/>
    <dgm:cxn modelId="{014C8472-F769-CC49-8910-B658AC8D8A13}" type="presParOf" srcId="{B824BD7C-A795-F94F-96B8-C60BF0EF4AA2}" destId="{A17BD93A-46EB-1D41-9EDD-CF7203DD9A90}" srcOrd="16" destOrd="0" presId="urn:microsoft.com/office/officeart/2008/layout/LinedList"/>
    <dgm:cxn modelId="{96DCB79B-0882-904B-92A0-147986498C46}" type="presParOf" srcId="{A17BD93A-46EB-1D41-9EDD-CF7203DD9A90}" destId="{D180308E-ACBB-DE44-8414-C0B218DECE14}" srcOrd="0" destOrd="0" presId="urn:microsoft.com/office/officeart/2008/layout/LinedList"/>
    <dgm:cxn modelId="{82C188A9-1E87-884C-A2EC-AA19EC2BA20D}" type="presParOf" srcId="{A17BD93A-46EB-1D41-9EDD-CF7203DD9A90}" destId="{79DD1069-2A83-4F4D-9E97-8DDE2A3EFB4F}" srcOrd="1" destOrd="0" presId="urn:microsoft.com/office/officeart/2008/layout/LinedList"/>
    <dgm:cxn modelId="{547D9673-B5F9-C543-A905-3A62D15B0ED3}" type="presParOf" srcId="{A17BD93A-46EB-1D41-9EDD-CF7203DD9A90}" destId="{19726CFB-6232-2F4F-BF9A-AE6BC2B595C5}" srcOrd="2" destOrd="0" presId="urn:microsoft.com/office/officeart/2008/layout/LinedList"/>
    <dgm:cxn modelId="{2A2C4871-7C81-D149-9086-E0D9D9FCBA64}" type="presParOf" srcId="{B824BD7C-A795-F94F-96B8-C60BF0EF4AA2}" destId="{5BEE1A1F-F08C-434B-8FD8-2C7309A535FE}" srcOrd="17" destOrd="0" presId="urn:microsoft.com/office/officeart/2008/layout/LinedList"/>
    <dgm:cxn modelId="{9BE92C10-9C07-EB4E-883B-F701E606AA8E}" type="presParOf" srcId="{B824BD7C-A795-F94F-96B8-C60BF0EF4AA2}" destId="{BC1600C7-78E0-2D40-BD23-A6D19FB930F4}" srcOrd="18" destOrd="0" presId="urn:microsoft.com/office/officeart/2008/layout/LinedList"/>
    <dgm:cxn modelId="{52469B65-D7B6-F44D-946C-38FBD01E926B}" type="presParOf" srcId="{B824BD7C-A795-F94F-96B8-C60BF0EF4AA2}" destId="{A6F39FAD-6303-1440-BC6E-E29956534C10}" srcOrd="19" destOrd="0" presId="urn:microsoft.com/office/officeart/2008/layout/LinedList"/>
    <dgm:cxn modelId="{2B2510F1-A9F7-C04D-B908-EF41408C3D03}" type="presParOf" srcId="{A6F39FAD-6303-1440-BC6E-E29956534C10}" destId="{45E2D6D9-1AF2-8D4B-A566-767C078D7857}" srcOrd="0" destOrd="0" presId="urn:microsoft.com/office/officeart/2008/layout/LinedList"/>
    <dgm:cxn modelId="{63B3BCA2-EC2F-2E4F-A06F-C2DDA5081705}" type="presParOf" srcId="{A6F39FAD-6303-1440-BC6E-E29956534C10}" destId="{E33FB7EA-AEDA-824F-8021-5E052694B0E7}" srcOrd="1" destOrd="0" presId="urn:microsoft.com/office/officeart/2008/layout/LinedList"/>
    <dgm:cxn modelId="{FBBEB58D-40C0-154C-94B3-A1820946A050}" type="presParOf" srcId="{A6F39FAD-6303-1440-BC6E-E29956534C10}" destId="{6A2A14AA-BE2D-EA42-ABFD-6BF0E0A00EB8}" srcOrd="2" destOrd="0" presId="urn:microsoft.com/office/officeart/2008/layout/LinedList"/>
    <dgm:cxn modelId="{35DFE4C2-D078-5B47-B3D4-993F95C0BB8F}" type="presParOf" srcId="{B824BD7C-A795-F94F-96B8-C60BF0EF4AA2}" destId="{DEB733D8-54BF-8843-A3A9-9091B4658AE7}" srcOrd="20" destOrd="0" presId="urn:microsoft.com/office/officeart/2008/layout/LinedList"/>
    <dgm:cxn modelId="{6A99A797-A2F9-584B-B618-5A5B481F9D0D}" type="presParOf" srcId="{B824BD7C-A795-F94F-96B8-C60BF0EF4AA2}" destId="{BF76B5DC-5CAA-BB4E-89C1-41BF96028F9A}" srcOrd="21" destOrd="0" presId="urn:microsoft.com/office/officeart/2008/layout/LinedList"/>
    <dgm:cxn modelId="{D0BAF1CF-5403-4448-BDF7-312EBF4067D4}" type="presParOf" srcId="{B824BD7C-A795-F94F-96B8-C60BF0EF4AA2}" destId="{8D19EC01-CF1C-2B49-92A9-4592507EA391}" srcOrd="22" destOrd="0" presId="urn:microsoft.com/office/officeart/2008/layout/LinedList"/>
    <dgm:cxn modelId="{56E9C574-F26E-4740-8768-36A99E9BF3DE}" type="presParOf" srcId="{8D19EC01-CF1C-2B49-92A9-4592507EA391}" destId="{E21FA3A4-D809-DB47-9CD9-03A39323440C}" srcOrd="0" destOrd="0" presId="urn:microsoft.com/office/officeart/2008/layout/LinedList"/>
    <dgm:cxn modelId="{7C10C4F0-DB94-5048-8B12-E41D76013B62}" type="presParOf" srcId="{8D19EC01-CF1C-2B49-92A9-4592507EA391}" destId="{5EA4D272-2AFE-E64A-BB27-CFD003215830}" srcOrd="1" destOrd="0" presId="urn:microsoft.com/office/officeart/2008/layout/LinedList"/>
    <dgm:cxn modelId="{EBB9EFB2-5909-2742-8EFF-7B97AA01FA6D}" type="presParOf" srcId="{8D19EC01-CF1C-2B49-92A9-4592507EA391}" destId="{6356BBD1-4F56-9442-ADF6-FD25499F9F8E}" srcOrd="2" destOrd="0" presId="urn:microsoft.com/office/officeart/2008/layout/LinedList"/>
    <dgm:cxn modelId="{87D559AE-5CF4-3442-99C0-C326B6731450}" type="presParOf" srcId="{B824BD7C-A795-F94F-96B8-C60BF0EF4AA2}" destId="{245DFFA1-6200-BD40-827E-C62EA3C0E290}" srcOrd="23" destOrd="0" presId="urn:microsoft.com/office/officeart/2008/layout/LinedList"/>
    <dgm:cxn modelId="{F7294D04-99E9-6240-AA9D-51DDE18EE702}" type="presParOf" srcId="{B824BD7C-A795-F94F-96B8-C60BF0EF4AA2}" destId="{3817CD2E-8C3B-7548-BDFE-956C1CC07D60}" srcOrd="24" destOrd="0" presId="urn:microsoft.com/office/officeart/2008/layout/LinedList"/>
    <dgm:cxn modelId="{1704A627-6405-D441-865D-5B13D62B0C8B}" type="presParOf" srcId="{B824BD7C-A795-F94F-96B8-C60BF0EF4AA2}" destId="{7DD24953-F99A-E047-A502-AEB194148ECB}" srcOrd="25" destOrd="0" presId="urn:microsoft.com/office/officeart/2008/layout/LinedList"/>
    <dgm:cxn modelId="{A4F5AE88-1E9C-FD4D-B787-35C14B399F7E}" type="presParOf" srcId="{7DD24953-F99A-E047-A502-AEB194148ECB}" destId="{3E5D79F2-C8A7-C449-B168-D0180DBC6975}" srcOrd="0" destOrd="0" presId="urn:microsoft.com/office/officeart/2008/layout/LinedList"/>
    <dgm:cxn modelId="{C6B1C6CA-5D04-2648-9378-455E700DCD50}" type="presParOf" srcId="{7DD24953-F99A-E047-A502-AEB194148ECB}" destId="{15829258-5FFF-2947-AEF0-EA4EEBC417D9}" srcOrd="1" destOrd="0" presId="urn:microsoft.com/office/officeart/2008/layout/LinedList"/>
    <dgm:cxn modelId="{412BA278-08F0-C247-A7E4-D4C3B13FB38A}" type="presParOf" srcId="{7DD24953-F99A-E047-A502-AEB194148ECB}" destId="{03A994E3-567C-504B-9122-AD843C4E9719}" srcOrd="2" destOrd="0" presId="urn:microsoft.com/office/officeart/2008/layout/LinedList"/>
    <dgm:cxn modelId="{7C66F343-3ED6-AA4D-92BD-B871CBD5FC3E}" type="presParOf" srcId="{B824BD7C-A795-F94F-96B8-C60BF0EF4AA2}" destId="{9EE3CC3E-4694-3744-8943-4F42D596F8B0}" srcOrd="26" destOrd="0" presId="urn:microsoft.com/office/officeart/2008/layout/LinedList"/>
    <dgm:cxn modelId="{F2582F75-12F3-3546-8E46-9B94FAAB184D}" type="presParOf" srcId="{B824BD7C-A795-F94F-96B8-C60BF0EF4AA2}" destId="{E8FCD616-004F-514D-A511-FE4EFD11DEDE}" srcOrd="27"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7D3419-07B6-47B0-879B-83CBABE2226B}"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E12D6231-0D47-4C15-AE76-B583FA49301B}">
      <dgm:prSet/>
      <dgm:spPr/>
      <dgm:t>
        <a:bodyPr/>
        <a:lstStyle/>
        <a:p>
          <a:r>
            <a:rPr lang="en-GB" b="1" dirty="0"/>
            <a:t>HEIW (Health Education and Innovation Wales)</a:t>
          </a:r>
          <a:endParaRPr lang="en-US" dirty="0"/>
        </a:p>
      </dgm:t>
    </dgm:pt>
    <dgm:pt modelId="{74BC348C-06FC-4BF1-A4EE-7741B419278E}" type="parTrans" cxnId="{CF8A8AFD-404A-494E-A1F0-FB5F518A7EF8}">
      <dgm:prSet/>
      <dgm:spPr/>
      <dgm:t>
        <a:bodyPr/>
        <a:lstStyle/>
        <a:p>
          <a:endParaRPr lang="en-US"/>
        </a:p>
      </dgm:t>
    </dgm:pt>
    <dgm:pt modelId="{AEEB4852-95AE-47F9-94E4-235AAEF5D686}" type="sibTrans" cxnId="{CF8A8AFD-404A-494E-A1F0-FB5F518A7EF8}">
      <dgm:prSet/>
      <dgm:spPr/>
      <dgm:t>
        <a:bodyPr/>
        <a:lstStyle/>
        <a:p>
          <a:endParaRPr lang="en-US"/>
        </a:p>
      </dgm:t>
    </dgm:pt>
    <dgm:pt modelId="{1DBC0783-DE2D-44ED-94B3-F6EA6676F4DC}">
      <dgm:prSet/>
      <dgm:spPr/>
      <dgm:t>
        <a:bodyPr/>
        <a:lstStyle/>
        <a:p>
          <a:r>
            <a:rPr lang="en-GB" dirty="0"/>
            <a:t>Support the expansion of the Ophthalmology workforce and work with HB to deliver increased training capacity </a:t>
          </a:r>
          <a:endParaRPr lang="en-US" dirty="0"/>
        </a:p>
      </dgm:t>
    </dgm:pt>
    <dgm:pt modelId="{9CCC33ED-49D0-4311-865E-5A7F588A2D32}" type="parTrans" cxnId="{BFDD775D-F599-4458-8D5A-228825CADE55}">
      <dgm:prSet/>
      <dgm:spPr/>
      <dgm:t>
        <a:bodyPr/>
        <a:lstStyle/>
        <a:p>
          <a:endParaRPr lang="en-US"/>
        </a:p>
      </dgm:t>
    </dgm:pt>
    <dgm:pt modelId="{6C9746BB-8A5A-44DD-B03D-C92ED05F7A1C}" type="sibTrans" cxnId="{BFDD775D-F599-4458-8D5A-228825CADE55}">
      <dgm:prSet/>
      <dgm:spPr/>
      <dgm:t>
        <a:bodyPr/>
        <a:lstStyle/>
        <a:p>
          <a:endParaRPr lang="en-US"/>
        </a:p>
      </dgm:t>
    </dgm:pt>
    <dgm:pt modelId="{051A6E97-E2DF-4923-AF2B-DFC7AF2BD586}">
      <dgm:prSet/>
      <dgm:spPr/>
      <dgm:t>
        <a:bodyPr/>
        <a:lstStyle/>
        <a:p>
          <a:r>
            <a:rPr lang="en-GB" dirty="0"/>
            <a:t>To consider all non-medical eye care professionals within HEIW to ensure equity of access to training for all eye care professionals regardless of initial professional qualification </a:t>
          </a:r>
          <a:endParaRPr lang="en-US" dirty="0"/>
        </a:p>
      </dgm:t>
    </dgm:pt>
    <dgm:pt modelId="{EF41D435-B98E-4ADE-8BF1-7A67017DD32D}" type="parTrans" cxnId="{0F0C7C7B-E484-4CB2-8811-0E5652BFC5B1}">
      <dgm:prSet/>
      <dgm:spPr/>
      <dgm:t>
        <a:bodyPr/>
        <a:lstStyle/>
        <a:p>
          <a:endParaRPr lang="en-US"/>
        </a:p>
      </dgm:t>
    </dgm:pt>
    <dgm:pt modelId="{CB65CA24-1D5E-48FA-82B8-255616CB76C1}" type="sibTrans" cxnId="{0F0C7C7B-E484-4CB2-8811-0E5652BFC5B1}">
      <dgm:prSet/>
      <dgm:spPr/>
      <dgm:t>
        <a:bodyPr/>
        <a:lstStyle/>
        <a:p>
          <a:endParaRPr lang="en-US"/>
        </a:p>
      </dgm:t>
    </dgm:pt>
    <dgm:pt modelId="{5DB0DD9D-6C1E-DE4B-93D6-09784BC9EBDC}" type="pres">
      <dgm:prSet presAssocID="{C97D3419-07B6-47B0-879B-83CBABE2226B}" presName="vert0" presStyleCnt="0">
        <dgm:presLayoutVars>
          <dgm:dir/>
          <dgm:animOne val="branch"/>
          <dgm:animLvl val="lvl"/>
        </dgm:presLayoutVars>
      </dgm:prSet>
      <dgm:spPr/>
    </dgm:pt>
    <dgm:pt modelId="{5715C95D-DE8B-0848-A719-73AC8002AB68}" type="pres">
      <dgm:prSet presAssocID="{E12D6231-0D47-4C15-AE76-B583FA49301B}" presName="thickLine" presStyleLbl="alignNode1" presStyleIdx="0" presStyleCnt="3"/>
      <dgm:spPr/>
    </dgm:pt>
    <dgm:pt modelId="{5244791E-A494-F74B-9E65-A5F2052E260F}" type="pres">
      <dgm:prSet presAssocID="{E12D6231-0D47-4C15-AE76-B583FA49301B}" presName="horz1" presStyleCnt="0"/>
      <dgm:spPr/>
    </dgm:pt>
    <dgm:pt modelId="{51739DA6-E4B4-3C4F-A71B-3C4A7D67D710}" type="pres">
      <dgm:prSet presAssocID="{E12D6231-0D47-4C15-AE76-B583FA49301B}" presName="tx1" presStyleLbl="revTx" presStyleIdx="0" presStyleCnt="3"/>
      <dgm:spPr/>
    </dgm:pt>
    <dgm:pt modelId="{E4CC68B9-86EA-6B40-AC65-998B9F495C37}" type="pres">
      <dgm:prSet presAssocID="{E12D6231-0D47-4C15-AE76-B583FA49301B}" presName="vert1" presStyleCnt="0"/>
      <dgm:spPr/>
    </dgm:pt>
    <dgm:pt modelId="{3CFAB689-FA35-2E49-A41B-449FDD60C110}" type="pres">
      <dgm:prSet presAssocID="{1DBC0783-DE2D-44ED-94B3-F6EA6676F4DC}" presName="thickLine" presStyleLbl="alignNode1" presStyleIdx="1" presStyleCnt="3"/>
      <dgm:spPr/>
    </dgm:pt>
    <dgm:pt modelId="{AE14F05B-F5A2-D046-A117-88B87CD30FAA}" type="pres">
      <dgm:prSet presAssocID="{1DBC0783-DE2D-44ED-94B3-F6EA6676F4DC}" presName="horz1" presStyleCnt="0"/>
      <dgm:spPr/>
    </dgm:pt>
    <dgm:pt modelId="{518FFCE7-F097-3246-8FE9-DCC4849E7845}" type="pres">
      <dgm:prSet presAssocID="{1DBC0783-DE2D-44ED-94B3-F6EA6676F4DC}" presName="tx1" presStyleLbl="revTx" presStyleIdx="1" presStyleCnt="3"/>
      <dgm:spPr/>
    </dgm:pt>
    <dgm:pt modelId="{A7C686F6-BD1A-714B-99A7-BDF3360BB1FB}" type="pres">
      <dgm:prSet presAssocID="{1DBC0783-DE2D-44ED-94B3-F6EA6676F4DC}" presName="vert1" presStyleCnt="0"/>
      <dgm:spPr/>
    </dgm:pt>
    <dgm:pt modelId="{FAABFE1E-F8F7-564C-A55C-0D88A8384234}" type="pres">
      <dgm:prSet presAssocID="{051A6E97-E2DF-4923-AF2B-DFC7AF2BD586}" presName="thickLine" presStyleLbl="alignNode1" presStyleIdx="2" presStyleCnt="3"/>
      <dgm:spPr/>
    </dgm:pt>
    <dgm:pt modelId="{57CA56AA-ECA8-2742-B534-1EC6E9647668}" type="pres">
      <dgm:prSet presAssocID="{051A6E97-E2DF-4923-AF2B-DFC7AF2BD586}" presName="horz1" presStyleCnt="0"/>
      <dgm:spPr/>
    </dgm:pt>
    <dgm:pt modelId="{08D27A7C-0554-1349-AA20-46F31CCD15E3}" type="pres">
      <dgm:prSet presAssocID="{051A6E97-E2DF-4923-AF2B-DFC7AF2BD586}" presName="tx1" presStyleLbl="revTx" presStyleIdx="2" presStyleCnt="3"/>
      <dgm:spPr/>
    </dgm:pt>
    <dgm:pt modelId="{116CCDA3-E72B-6E40-B6AD-FE27589CB225}" type="pres">
      <dgm:prSet presAssocID="{051A6E97-E2DF-4923-AF2B-DFC7AF2BD586}" presName="vert1" presStyleCnt="0"/>
      <dgm:spPr/>
    </dgm:pt>
  </dgm:ptLst>
  <dgm:cxnLst>
    <dgm:cxn modelId="{06946D01-3F4D-A848-99F9-4D9F0935D15B}" type="presOf" srcId="{C97D3419-07B6-47B0-879B-83CBABE2226B}" destId="{5DB0DD9D-6C1E-DE4B-93D6-09784BC9EBDC}" srcOrd="0" destOrd="0" presId="urn:microsoft.com/office/officeart/2008/layout/LinedList"/>
    <dgm:cxn modelId="{FFFE471E-3D45-134E-9B02-FCB05AA0A846}" type="presOf" srcId="{E12D6231-0D47-4C15-AE76-B583FA49301B}" destId="{51739DA6-E4B4-3C4F-A71B-3C4A7D67D710}" srcOrd="0" destOrd="0" presId="urn:microsoft.com/office/officeart/2008/layout/LinedList"/>
    <dgm:cxn modelId="{BFDD775D-F599-4458-8D5A-228825CADE55}" srcId="{C97D3419-07B6-47B0-879B-83CBABE2226B}" destId="{1DBC0783-DE2D-44ED-94B3-F6EA6676F4DC}" srcOrd="1" destOrd="0" parTransId="{9CCC33ED-49D0-4311-865E-5A7F588A2D32}" sibTransId="{6C9746BB-8A5A-44DD-B03D-C92ED05F7A1C}"/>
    <dgm:cxn modelId="{0F0C7C7B-E484-4CB2-8811-0E5652BFC5B1}" srcId="{C97D3419-07B6-47B0-879B-83CBABE2226B}" destId="{051A6E97-E2DF-4923-AF2B-DFC7AF2BD586}" srcOrd="2" destOrd="0" parTransId="{EF41D435-B98E-4ADE-8BF1-7A67017DD32D}" sibTransId="{CB65CA24-1D5E-48FA-82B8-255616CB76C1}"/>
    <dgm:cxn modelId="{DA8AACC6-518F-4A43-8AAF-E4C6E9B45F59}" type="presOf" srcId="{1DBC0783-DE2D-44ED-94B3-F6EA6676F4DC}" destId="{518FFCE7-F097-3246-8FE9-DCC4849E7845}" srcOrd="0" destOrd="0" presId="urn:microsoft.com/office/officeart/2008/layout/LinedList"/>
    <dgm:cxn modelId="{BB97C9FB-D88F-2047-B547-7F1D8468E301}" type="presOf" srcId="{051A6E97-E2DF-4923-AF2B-DFC7AF2BD586}" destId="{08D27A7C-0554-1349-AA20-46F31CCD15E3}" srcOrd="0" destOrd="0" presId="urn:microsoft.com/office/officeart/2008/layout/LinedList"/>
    <dgm:cxn modelId="{CF8A8AFD-404A-494E-A1F0-FB5F518A7EF8}" srcId="{C97D3419-07B6-47B0-879B-83CBABE2226B}" destId="{E12D6231-0D47-4C15-AE76-B583FA49301B}" srcOrd="0" destOrd="0" parTransId="{74BC348C-06FC-4BF1-A4EE-7741B419278E}" sibTransId="{AEEB4852-95AE-47F9-94E4-235AAEF5D686}"/>
    <dgm:cxn modelId="{10DC4118-F809-0F42-A60A-AC5416854966}" type="presParOf" srcId="{5DB0DD9D-6C1E-DE4B-93D6-09784BC9EBDC}" destId="{5715C95D-DE8B-0848-A719-73AC8002AB68}" srcOrd="0" destOrd="0" presId="urn:microsoft.com/office/officeart/2008/layout/LinedList"/>
    <dgm:cxn modelId="{809BBAA9-618B-BB40-8A7D-B2B0E61661D5}" type="presParOf" srcId="{5DB0DD9D-6C1E-DE4B-93D6-09784BC9EBDC}" destId="{5244791E-A494-F74B-9E65-A5F2052E260F}" srcOrd="1" destOrd="0" presId="urn:microsoft.com/office/officeart/2008/layout/LinedList"/>
    <dgm:cxn modelId="{1EB88691-F0C3-0445-AF92-F299E3DC1ACA}" type="presParOf" srcId="{5244791E-A494-F74B-9E65-A5F2052E260F}" destId="{51739DA6-E4B4-3C4F-A71B-3C4A7D67D710}" srcOrd="0" destOrd="0" presId="urn:microsoft.com/office/officeart/2008/layout/LinedList"/>
    <dgm:cxn modelId="{C9665369-776C-074F-B89F-719DA7C2E5A6}" type="presParOf" srcId="{5244791E-A494-F74B-9E65-A5F2052E260F}" destId="{E4CC68B9-86EA-6B40-AC65-998B9F495C37}" srcOrd="1" destOrd="0" presId="urn:microsoft.com/office/officeart/2008/layout/LinedList"/>
    <dgm:cxn modelId="{0B61371B-54E6-F145-8624-D283EAA5C324}" type="presParOf" srcId="{5DB0DD9D-6C1E-DE4B-93D6-09784BC9EBDC}" destId="{3CFAB689-FA35-2E49-A41B-449FDD60C110}" srcOrd="2" destOrd="0" presId="urn:microsoft.com/office/officeart/2008/layout/LinedList"/>
    <dgm:cxn modelId="{684E66B5-B8BA-AF45-8178-5FE1097B9E4A}" type="presParOf" srcId="{5DB0DD9D-6C1E-DE4B-93D6-09784BC9EBDC}" destId="{AE14F05B-F5A2-D046-A117-88B87CD30FAA}" srcOrd="3" destOrd="0" presId="urn:microsoft.com/office/officeart/2008/layout/LinedList"/>
    <dgm:cxn modelId="{00270C87-0D3D-F347-A85B-8F4C7235C66C}" type="presParOf" srcId="{AE14F05B-F5A2-D046-A117-88B87CD30FAA}" destId="{518FFCE7-F097-3246-8FE9-DCC4849E7845}" srcOrd="0" destOrd="0" presId="urn:microsoft.com/office/officeart/2008/layout/LinedList"/>
    <dgm:cxn modelId="{B723F5EE-58C8-9943-AEE2-02EEE6910C83}" type="presParOf" srcId="{AE14F05B-F5A2-D046-A117-88B87CD30FAA}" destId="{A7C686F6-BD1A-714B-99A7-BDF3360BB1FB}" srcOrd="1" destOrd="0" presId="urn:microsoft.com/office/officeart/2008/layout/LinedList"/>
    <dgm:cxn modelId="{8A8CDD60-E8CE-224B-805D-657FF97EA9DD}" type="presParOf" srcId="{5DB0DD9D-6C1E-DE4B-93D6-09784BC9EBDC}" destId="{FAABFE1E-F8F7-564C-A55C-0D88A8384234}" srcOrd="4" destOrd="0" presId="urn:microsoft.com/office/officeart/2008/layout/LinedList"/>
    <dgm:cxn modelId="{F0D9E37D-2CD9-C349-BB54-FB099EA5D947}" type="presParOf" srcId="{5DB0DD9D-6C1E-DE4B-93D6-09784BC9EBDC}" destId="{57CA56AA-ECA8-2742-B534-1EC6E9647668}" srcOrd="5" destOrd="0" presId="urn:microsoft.com/office/officeart/2008/layout/LinedList"/>
    <dgm:cxn modelId="{ED48C994-D8D2-FE4F-B7F0-4B637FB29809}" type="presParOf" srcId="{57CA56AA-ECA8-2742-B534-1EC6E9647668}" destId="{08D27A7C-0554-1349-AA20-46F31CCD15E3}" srcOrd="0" destOrd="0" presId="urn:microsoft.com/office/officeart/2008/layout/LinedList"/>
    <dgm:cxn modelId="{70616056-C60E-904E-A66B-862E2EB3BEAC}" type="presParOf" srcId="{57CA56AA-ECA8-2742-B534-1EC6E9647668}" destId="{116CCDA3-E72B-6E40-B6AD-FE27589CB2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220E9-6D82-0C47-A077-457D92404AA8}">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F9C531F-C8BA-D243-87C0-00287E2DB9D6}">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At the start of the NHS executive government commissioned a clinically led blueprint for the delivery of Ophthalmology services across Wales</a:t>
          </a:r>
        </a:p>
      </dsp:txBody>
      <dsp:txXfrm>
        <a:off x="0" y="0"/>
        <a:ext cx="6666833" cy="1363480"/>
      </dsp:txXfrm>
    </dsp:sp>
    <dsp:sp modelId="{63B48B9B-63CA-9A4D-ACA9-8C87D8D5BF62}">
      <dsp:nvSpPr>
        <dsp:cNvPr id="0" name=""/>
        <dsp:cNvSpPr/>
      </dsp:nvSpPr>
      <dsp:spPr>
        <a:xfrm>
          <a:off x="0" y="136348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0987319-2C2A-9349-BE7D-5021B0C9F9F8}">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This followed on from the National Clinical Strategy for </a:t>
          </a:r>
          <a:r>
            <a:rPr lang="en-US" sz="2100" kern="1200" dirty="0" err="1"/>
            <a:t>Orthopaedic</a:t>
          </a:r>
          <a:r>
            <a:rPr lang="en-US" sz="2100" kern="1200" dirty="0"/>
            <a:t> Surgery (NCSOS) which successfully demonstrated the problems in </a:t>
          </a:r>
          <a:r>
            <a:rPr lang="en-US" sz="2100" kern="1200" dirty="0" err="1"/>
            <a:t>Orthopaedics</a:t>
          </a:r>
          <a:r>
            <a:rPr lang="en-US" sz="2100" kern="1200" dirty="0"/>
            <a:t> but also provided solutions</a:t>
          </a:r>
        </a:p>
      </dsp:txBody>
      <dsp:txXfrm>
        <a:off x="0" y="1363480"/>
        <a:ext cx="6666833" cy="1363480"/>
      </dsp:txXfrm>
    </dsp:sp>
    <dsp:sp modelId="{761D7A83-22CA-7243-9F75-2398904C2FA3}">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02F812C-14D5-2047-8EBC-9B8BBB18743B}">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Has led to significant investment in services across Wales including new regional high volume surgical hubs. </a:t>
          </a:r>
        </a:p>
      </dsp:txBody>
      <dsp:txXfrm>
        <a:off x="0" y="2726960"/>
        <a:ext cx="6666833" cy="1363480"/>
      </dsp:txXfrm>
    </dsp:sp>
    <dsp:sp modelId="{CF2B3684-53AA-824F-8C26-B6E8CA942A3A}">
      <dsp:nvSpPr>
        <dsp:cNvPr id="0" name=""/>
        <dsp:cNvSpPr/>
      </dsp:nvSpPr>
      <dsp:spPr>
        <a:xfrm>
          <a:off x="0" y="409044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897B2F9-1695-5E41-9806-F8E739F5AA0C}">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err="1"/>
            <a:t>NCSOphth</a:t>
          </a:r>
          <a:r>
            <a:rPr lang="en-US" sz="2100" kern="1200" dirty="0"/>
            <a:t> will form the work of the Clinical implementation network </a:t>
          </a:r>
        </a:p>
      </dsp:txBody>
      <dsp:txXfrm>
        <a:off x="0" y="4090440"/>
        <a:ext cx="6666833" cy="13634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3EA14-C888-D74F-BC23-C559EF1132E9}">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F19F673-8BE5-4B43-9D21-6E617350B078}">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GB" sz="3800" kern="1200"/>
            <a:t>Sub specailty reports</a:t>
          </a:r>
          <a:endParaRPr lang="en-US" sz="3800" kern="1200"/>
        </a:p>
      </dsp:txBody>
      <dsp:txXfrm>
        <a:off x="0" y="0"/>
        <a:ext cx="6666833" cy="1363480"/>
      </dsp:txXfrm>
    </dsp:sp>
    <dsp:sp modelId="{D02A9305-0CD5-8A49-B48E-0845C313B80A}">
      <dsp:nvSpPr>
        <dsp:cNvPr id="0" name=""/>
        <dsp:cNvSpPr/>
      </dsp:nvSpPr>
      <dsp:spPr>
        <a:xfrm>
          <a:off x="0" y="136348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E1A2179-9B79-424F-883A-FBA171E64A30}">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GB" sz="3800" kern="1200"/>
            <a:t>Workforce training and research </a:t>
          </a:r>
          <a:endParaRPr lang="en-US" sz="3800" kern="1200"/>
        </a:p>
      </dsp:txBody>
      <dsp:txXfrm>
        <a:off x="0" y="1363480"/>
        <a:ext cx="6666833" cy="1363480"/>
      </dsp:txXfrm>
    </dsp:sp>
    <dsp:sp modelId="{1BD5E2A1-DCFF-BD47-91C2-1E36199CD605}">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3126185-0478-5647-B735-61ADB9B4AF25}">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GB" sz="3800" kern="1200"/>
            <a:t>A digital strategy for Wales</a:t>
          </a:r>
          <a:endParaRPr lang="en-US" sz="3800" kern="1200"/>
        </a:p>
      </dsp:txBody>
      <dsp:txXfrm>
        <a:off x="0" y="2726960"/>
        <a:ext cx="6666833" cy="1363480"/>
      </dsp:txXfrm>
    </dsp:sp>
    <dsp:sp modelId="{E101F70E-7990-A34F-A9FF-77B768E0B84D}">
      <dsp:nvSpPr>
        <dsp:cNvPr id="0" name=""/>
        <dsp:cNvSpPr/>
      </dsp:nvSpPr>
      <dsp:spPr>
        <a:xfrm>
          <a:off x="0" y="409044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ECF83BF-BE06-6D44-9914-37C04993D640}">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GB" sz="3800" kern="1200"/>
            <a:t>Patient centred care</a:t>
          </a:r>
          <a:endParaRPr lang="en-US" sz="3800" kern="1200"/>
        </a:p>
      </dsp:txBody>
      <dsp:txXfrm>
        <a:off x="0" y="4090440"/>
        <a:ext cx="6666833" cy="1363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9A20C-592B-014D-8948-17F41251C39B}">
      <dsp:nvSpPr>
        <dsp:cNvPr id="0" name=""/>
        <dsp:cNvSpPr/>
      </dsp:nvSpPr>
      <dsp:spPr>
        <a:xfrm>
          <a:off x="0" y="363920"/>
          <a:ext cx="6666833" cy="1814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99872" rIns="51742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Consultation</a:t>
          </a:r>
        </a:p>
        <a:p>
          <a:pPr marL="228600" lvl="1" indent="-228600" algn="l" defTabSz="1066800">
            <a:lnSpc>
              <a:spcPct val="90000"/>
            </a:lnSpc>
            <a:spcBef>
              <a:spcPct val="0"/>
            </a:spcBef>
            <a:spcAft>
              <a:spcPct val="15000"/>
            </a:spcAft>
            <a:buChar char="•"/>
          </a:pPr>
          <a:r>
            <a:rPr lang="en-US" sz="2400" kern="1200"/>
            <a:t>Data requests</a:t>
          </a:r>
        </a:p>
        <a:p>
          <a:pPr marL="228600" lvl="1" indent="-228600" algn="l" defTabSz="1066800">
            <a:lnSpc>
              <a:spcPct val="90000"/>
            </a:lnSpc>
            <a:spcBef>
              <a:spcPct val="0"/>
            </a:spcBef>
            <a:spcAft>
              <a:spcPct val="15000"/>
            </a:spcAft>
            <a:buChar char="•"/>
          </a:pPr>
          <a:r>
            <a:rPr lang="en-US" sz="2400" kern="1200"/>
            <a:t>Epidemiological </a:t>
          </a:r>
        </a:p>
      </dsp:txBody>
      <dsp:txXfrm>
        <a:off x="0" y="363920"/>
        <a:ext cx="6666833" cy="1814400"/>
      </dsp:txXfrm>
    </dsp:sp>
    <dsp:sp modelId="{2FE9BE72-AA83-1140-9A1D-AC892E5AC870}">
      <dsp:nvSpPr>
        <dsp:cNvPr id="0" name=""/>
        <dsp:cNvSpPr/>
      </dsp:nvSpPr>
      <dsp:spPr>
        <a:xfrm>
          <a:off x="333341" y="9680"/>
          <a:ext cx="4666783"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Evidence was collected by:</a:t>
          </a:r>
        </a:p>
      </dsp:txBody>
      <dsp:txXfrm>
        <a:off x="367926" y="44265"/>
        <a:ext cx="4597613" cy="639310"/>
      </dsp:txXfrm>
    </dsp:sp>
    <dsp:sp modelId="{351CA137-A37C-EC4C-A748-62E1CCD15D5D}">
      <dsp:nvSpPr>
        <dsp:cNvPr id="0" name=""/>
        <dsp:cNvSpPr/>
      </dsp:nvSpPr>
      <dsp:spPr>
        <a:xfrm>
          <a:off x="0" y="2662160"/>
          <a:ext cx="6666833" cy="604800"/>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sp>
    <dsp:sp modelId="{D47F86BD-550B-C945-9A5E-93250E3E4292}">
      <dsp:nvSpPr>
        <dsp:cNvPr id="0" name=""/>
        <dsp:cNvSpPr/>
      </dsp:nvSpPr>
      <dsp:spPr>
        <a:xfrm>
          <a:off x="333341" y="2307920"/>
          <a:ext cx="4666783" cy="70848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Outcomes</a:t>
          </a:r>
        </a:p>
      </dsp:txBody>
      <dsp:txXfrm>
        <a:off x="367926" y="2342505"/>
        <a:ext cx="4597613" cy="639310"/>
      </dsp:txXfrm>
    </dsp:sp>
    <dsp:sp modelId="{1DE0AF0A-9DAD-654A-ADA0-B451787EC352}">
      <dsp:nvSpPr>
        <dsp:cNvPr id="0" name=""/>
        <dsp:cNvSpPr/>
      </dsp:nvSpPr>
      <dsp:spPr>
        <a:xfrm>
          <a:off x="0" y="3750800"/>
          <a:ext cx="6666833" cy="604800"/>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sp>
    <dsp:sp modelId="{54CCF2F5-26C5-7946-B510-B238D9FB1C73}">
      <dsp:nvSpPr>
        <dsp:cNvPr id="0" name=""/>
        <dsp:cNvSpPr/>
      </dsp:nvSpPr>
      <dsp:spPr>
        <a:xfrm>
          <a:off x="333341" y="3396560"/>
          <a:ext cx="4666783" cy="70848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Strategic themes</a:t>
          </a:r>
        </a:p>
      </dsp:txBody>
      <dsp:txXfrm>
        <a:off x="367926" y="3431145"/>
        <a:ext cx="4597613" cy="639310"/>
      </dsp:txXfrm>
    </dsp:sp>
    <dsp:sp modelId="{E9F9622F-FE18-6148-8B76-259E6F0C690D}">
      <dsp:nvSpPr>
        <dsp:cNvPr id="0" name=""/>
        <dsp:cNvSpPr/>
      </dsp:nvSpPr>
      <dsp:spPr>
        <a:xfrm>
          <a:off x="0" y="4839439"/>
          <a:ext cx="6666833" cy="6048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EB4892CA-F07C-624F-8A78-F9761738F87D}">
      <dsp:nvSpPr>
        <dsp:cNvPr id="0" name=""/>
        <dsp:cNvSpPr/>
      </dsp:nvSpPr>
      <dsp:spPr>
        <a:xfrm>
          <a:off x="333341" y="4485199"/>
          <a:ext cx="4666783" cy="7084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Next steps</a:t>
          </a:r>
        </a:p>
      </dsp:txBody>
      <dsp:txXfrm>
        <a:off x="367926" y="4519784"/>
        <a:ext cx="4597613"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94332-4F97-45AB-9989-8593B763749B}">
      <dsp:nvSpPr>
        <dsp:cNvPr id="0" name=""/>
        <dsp:cNvSpPr/>
      </dsp:nvSpPr>
      <dsp:spPr>
        <a:xfrm>
          <a:off x="1967016" y="9146"/>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D31BD1-217E-4C88-841F-D09C1B7AB71A}">
      <dsp:nvSpPr>
        <dsp:cNvPr id="0" name=""/>
        <dsp:cNvSpPr/>
      </dsp:nvSpPr>
      <dsp:spPr>
        <a:xfrm>
          <a:off x="564387" y="1705990"/>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US" sz="2300" kern="1200"/>
            <a:t>3 face to face regional consultant workshops </a:t>
          </a:r>
        </a:p>
      </dsp:txBody>
      <dsp:txXfrm>
        <a:off x="564387" y="1705990"/>
        <a:ext cx="4315781" cy="647367"/>
      </dsp:txXfrm>
    </dsp:sp>
    <dsp:sp modelId="{B1E3E783-CD2F-4D9F-B5E7-DDF0863ACEC4}">
      <dsp:nvSpPr>
        <dsp:cNvPr id="0" name=""/>
        <dsp:cNvSpPr/>
      </dsp:nvSpPr>
      <dsp:spPr>
        <a:xfrm>
          <a:off x="564387" y="2440019"/>
          <a:ext cx="4315781" cy="1902172"/>
        </a:xfrm>
        <a:prstGeom prst="rect">
          <a:avLst/>
        </a:prstGeom>
        <a:noFill/>
        <a:ln>
          <a:noFill/>
        </a:ln>
        <a:effectLst/>
      </dsp:spPr>
      <dsp:style>
        <a:lnRef idx="0">
          <a:scrgbClr r="0" g="0" b="0"/>
        </a:lnRef>
        <a:fillRef idx="0">
          <a:scrgbClr r="0" g="0" b="0"/>
        </a:fillRef>
        <a:effectRef idx="0">
          <a:scrgbClr r="0" g="0" b="0"/>
        </a:effectRef>
        <a:fontRef idx="minor"/>
      </dsp:style>
    </dsp:sp>
    <dsp:sp modelId="{9802B18E-FA88-4E22-BC92-D573277B56AC}">
      <dsp:nvSpPr>
        <dsp:cNvPr id="0" name=""/>
        <dsp:cNvSpPr/>
      </dsp:nvSpPr>
      <dsp:spPr>
        <a:xfrm>
          <a:off x="7038059" y="9146"/>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CF59E0-DE86-4181-901A-DF8F1E50AA16}">
      <dsp:nvSpPr>
        <dsp:cNvPr id="0" name=""/>
        <dsp:cNvSpPr/>
      </dsp:nvSpPr>
      <dsp:spPr>
        <a:xfrm>
          <a:off x="5635430" y="1705990"/>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US" sz="2300" kern="1200"/>
            <a:t>Wider stakeholder engagement</a:t>
          </a:r>
        </a:p>
      </dsp:txBody>
      <dsp:txXfrm>
        <a:off x="5635430" y="1705990"/>
        <a:ext cx="4315781" cy="647367"/>
      </dsp:txXfrm>
    </dsp:sp>
    <dsp:sp modelId="{293F1D55-33D1-48D8-84F4-D8649B17BD78}">
      <dsp:nvSpPr>
        <dsp:cNvPr id="0" name=""/>
        <dsp:cNvSpPr/>
      </dsp:nvSpPr>
      <dsp:spPr>
        <a:xfrm>
          <a:off x="5635430" y="2440019"/>
          <a:ext cx="4315781" cy="1902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patient facing non-medical clinicians,</a:t>
          </a:r>
          <a:endParaRPr lang="en-US" sz="1700" kern="1200"/>
        </a:p>
        <a:p>
          <a:pPr marL="0" lvl="0" indent="0" algn="ctr" defTabSz="755650">
            <a:lnSpc>
              <a:spcPct val="90000"/>
            </a:lnSpc>
            <a:spcBef>
              <a:spcPct val="0"/>
            </a:spcBef>
            <a:spcAft>
              <a:spcPct val="35000"/>
            </a:spcAft>
            <a:buNone/>
          </a:pPr>
          <a:r>
            <a:rPr lang="en-GB" sz="1700" kern="1200"/>
            <a:t>administrative support staff, </a:t>
          </a:r>
          <a:endParaRPr lang="en-US" sz="1700" kern="1200"/>
        </a:p>
        <a:p>
          <a:pPr marL="0" lvl="0" indent="0" algn="ctr" defTabSz="755650">
            <a:lnSpc>
              <a:spcPct val="90000"/>
            </a:lnSpc>
            <a:spcBef>
              <a:spcPct val="0"/>
            </a:spcBef>
            <a:spcAft>
              <a:spcPct val="35000"/>
            </a:spcAft>
            <a:buNone/>
          </a:pPr>
          <a:r>
            <a:rPr lang="en-GB" sz="1700" kern="1200"/>
            <a:t>health board operation leads, and </a:t>
          </a:r>
          <a:endParaRPr lang="en-US" sz="1700" kern="1200"/>
        </a:p>
        <a:p>
          <a:pPr marL="0" lvl="0" indent="0" algn="ctr" defTabSz="755650">
            <a:lnSpc>
              <a:spcPct val="90000"/>
            </a:lnSpc>
            <a:spcBef>
              <a:spcPct val="0"/>
            </a:spcBef>
            <a:spcAft>
              <a:spcPct val="35000"/>
            </a:spcAft>
            <a:buNone/>
          </a:pPr>
          <a:r>
            <a:rPr lang="en-GB" sz="1700" kern="1200"/>
            <a:t>primary care teams. </a:t>
          </a:r>
          <a:endParaRPr lang="en-US" sz="1700" kern="1200"/>
        </a:p>
        <a:p>
          <a:pPr marL="0" lvl="0" indent="0" algn="ctr" defTabSz="755650">
            <a:lnSpc>
              <a:spcPct val="90000"/>
            </a:lnSpc>
            <a:spcBef>
              <a:spcPct val="0"/>
            </a:spcBef>
            <a:spcAft>
              <a:spcPct val="35000"/>
            </a:spcAft>
            <a:buNone/>
          </a:pPr>
          <a:r>
            <a:rPr lang="en-GB" sz="1700" kern="1200"/>
            <a:t>Health Education and Innovation Wales</a:t>
          </a:r>
          <a:endParaRPr lang="en-US" sz="1700" kern="1200"/>
        </a:p>
        <a:p>
          <a:pPr marL="0" lvl="0" indent="0" algn="ctr" defTabSz="755650">
            <a:lnSpc>
              <a:spcPct val="90000"/>
            </a:lnSpc>
            <a:spcBef>
              <a:spcPct val="0"/>
            </a:spcBef>
            <a:spcAft>
              <a:spcPct val="35000"/>
            </a:spcAft>
            <a:buNone/>
          </a:pPr>
          <a:r>
            <a:rPr lang="en-GB" sz="1700" kern="1200"/>
            <a:t>Third sector partners</a:t>
          </a:r>
          <a:endParaRPr lang="en-US" sz="1700" kern="1200"/>
        </a:p>
      </dsp:txBody>
      <dsp:txXfrm>
        <a:off x="5635430" y="2440019"/>
        <a:ext cx="4315781" cy="1902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013FA-4051-A149-B1A1-E43645D90D2C}">
      <dsp:nvSpPr>
        <dsp:cNvPr id="0" name=""/>
        <dsp:cNvSpPr/>
      </dsp:nvSpPr>
      <dsp:spPr>
        <a:xfrm>
          <a:off x="0" y="797719"/>
          <a:ext cx="6666833" cy="9149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Wales has one of the lowest consultant ratio per head capita at 1.8 per 100,000</a:t>
          </a:r>
        </a:p>
      </dsp:txBody>
      <dsp:txXfrm>
        <a:off x="44664" y="842383"/>
        <a:ext cx="6577505" cy="825612"/>
      </dsp:txXfrm>
    </dsp:sp>
    <dsp:sp modelId="{2963D5E7-0A2C-9546-926E-346957539C0F}">
      <dsp:nvSpPr>
        <dsp:cNvPr id="0" name=""/>
        <dsp:cNvSpPr/>
      </dsp:nvSpPr>
      <dsp:spPr>
        <a:xfrm>
          <a:off x="0" y="1778899"/>
          <a:ext cx="6666833" cy="91494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Significant difficulties with recruitment and retention in all medical grades</a:t>
          </a:r>
        </a:p>
      </dsp:txBody>
      <dsp:txXfrm>
        <a:off x="44664" y="1823563"/>
        <a:ext cx="6577505" cy="825612"/>
      </dsp:txXfrm>
    </dsp:sp>
    <dsp:sp modelId="{89C2EEE3-3870-8A4B-887C-67CAC9C93D2B}">
      <dsp:nvSpPr>
        <dsp:cNvPr id="0" name=""/>
        <dsp:cNvSpPr/>
      </dsp:nvSpPr>
      <dsp:spPr>
        <a:xfrm>
          <a:off x="0" y="2760080"/>
          <a:ext cx="6666833" cy="91494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Workforce problems in many other essential areas including nursing, orthoptics and administration roles. </a:t>
          </a:r>
        </a:p>
      </dsp:txBody>
      <dsp:txXfrm>
        <a:off x="44664" y="2804744"/>
        <a:ext cx="6577505" cy="825612"/>
      </dsp:txXfrm>
    </dsp:sp>
    <dsp:sp modelId="{A58B34A8-B26A-4544-A17D-7230FC961974}">
      <dsp:nvSpPr>
        <dsp:cNvPr id="0" name=""/>
        <dsp:cNvSpPr/>
      </dsp:nvSpPr>
      <dsp:spPr>
        <a:xfrm>
          <a:off x="0" y="3741260"/>
          <a:ext cx="6666833" cy="9149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Barriers to recruitment are complex and require more detailed analysis</a:t>
          </a:r>
        </a:p>
      </dsp:txBody>
      <dsp:txXfrm>
        <a:off x="44664" y="3785924"/>
        <a:ext cx="6577505" cy="825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FB81D-03B4-5047-9B29-FDBB4C16AE08}">
      <dsp:nvSpPr>
        <dsp:cNvPr id="0" name=""/>
        <dsp:cNvSpPr/>
      </dsp:nvSpPr>
      <dsp:spPr>
        <a:xfrm>
          <a:off x="3030674" y="2726960"/>
          <a:ext cx="605483" cy="1952685"/>
        </a:xfrm>
        <a:custGeom>
          <a:avLst/>
          <a:gdLst/>
          <a:ahLst/>
          <a:cxnLst/>
          <a:rect l="0" t="0" r="0" b="0"/>
          <a:pathLst>
            <a:path>
              <a:moveTo>
                <a:pt x="0" y="0"/>
              </a:moveTo>
              <a:lnTo>
                <a:pt x="302741" y="0"/>
              </a:lnTo>
              <a:lnTo>
                <a:pt x="302741" y="1952685"/>
              </a:lnTo>
              <a:lnTo>
                <a:pt x="605483" y="1952685"/>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3DFC40-FC7A-7F4D-97AE-493F4492EAA2}">
      <dsp:nvSpPr>
        <dsp:cNvPr id="0" name=""/>
        <dsp:cNvSpPr/>
      </dsp:nvSpPr>
      <dsp:spPr>
        <a:xfrm>
          <a:off x="3030674" y="2726960"/>
          <a:ext cx="605483" cy="650895"/>
        </a:xfrm>
        <a:custGeom>
          <a:avLst/>
          <a:gdLst/>
          <a:ahLst/>
          <a:cxnLst/>
          <a:rect l="0" t="0" r="0" b="0"/>
          <a:pathLst>
            <a:path>
              <a:moveTo>
                <a:pt x="0" y="0"/>
              </a:moveTo>
              <a:lnTo>
                <a:pt x="302741" y="0"/>
              </a:lnTo>
              <a:lnTo>
                <a:pt x="302741" y="650895"/>
              </a:lnTo>
              <a:lnTo>
                <a:pt x="605483" y="650895"/>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314758-C8CB-044E-B271-3B17FCA5C539}">
      <dsp:nvSpPr>
        <dsp:cNvPr id="0" name=""/>
        <dsp:cNvSpPr/>
      </dsp:nvSpPr>
      <dsp:spPr>
        <a:xfrm>
          <a:off x="3030674" y="2076064"/>
          <a:ext cx="605483" cy="650895"/>
        </a:xfrm>
        <a:custGeom>
          <a:avLst/>
          <a:gdLst/>
          <a:ahLst/>
          <a:cxnLst/>
          <a:rect l="0" t="0" r="0" b="0"/>
          <a:pathLst>
            <a:path>
              <a:moveTo>
                <a:pt x="0" y="650895"/>
              </a:moveTo>
              <a:lnTo>
                <a:pt x="302741" y="650895"/>
              </a:lnTo>
              <a:lnTo>
                <a:pt x="302741" y="0"/>
              </a:lnTo>
              <a:lnTo>
                <a:pt x="605483" y="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C3AB78-42B4-D54D-9AC6-27539567C7B4}">
      <dsp:nvSpPr>
        <dsp:cNvPr id="0" name=""/>
        <dsp:cNvSpPr/>
      </dsp:nvSpPr>
      <dsp:spPr>
        <a:xfrm>
          <a:off x="3030674" y="774274"/>
          <a:ext cx="605483" cy="1952685"/>
        </a:xfrm>
        <a:custGeom>
          <a:avLst/>
          <a:gdLst/>
          <a:ahLst/>
          <a:cxnLst/>
          <a:rect l="0" t="0" r="0" b="0"/>
          <a:pathLst>
            <a:path>
              <a:moveTo>
                <a:pt x="0" y="1952685"/>
              </a:moveTo>
              <a:lnTo>
                <a:pt x="302741" y="1952685"/>
              </a:lnTo>
              <a:lnTo>
                <a:pt x="302741" y="0"/>
              </a:lnTo>
              <a:lnTo>
                <a:pt x="605483" y="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749A7D6-0D19-9043-A1AF-A3AD567E35D6}">
      <dsp:nvSpPr>
        <dsp:cNvPr id="0" name=""/>
        <dsp:cNvSpPr/>
      </dsp:nvSpPr>
      <dsp:spPr>
        <a:xfrm>
          <a:off x="3255" y="963488"/>
          <a:ext cx="3027419" cy="92336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Every unit in Wales is in a poor state of repair and does not have enough physical capacity to meet needs</a:t>
          </a:r>
        </a:p>
      </dsp:txBody>
      <dsp:txXfrm>
        <a:off x="3255" y="963488"/>
        <a:ext cx="3027419" cy="923362"/>
      </dsp:txXfrm>
    </dsp:sp>
    <dsp:sp modelId="{47AD2FA6-6FA4-154E-8DB2-2BA24C50B786}">
      <dsp:nvSpPr>
        <dsp:cNvPr id="0" name=""/>
        <dsp:cNvSpPr/>
      </dsp:nvSpPr>
      <dsp:spPr>
        <a:xfrm>
          <a:off x="3255" y="2265278"/>
          <a:ext cx="3027419" cy="92336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Examples include;</a:t>
          </a:r>
        </a:p>
      </dsp:txBody>
      <dsp:txXfrm>
        <a:off x="3255" y="2265278"/>
        <a:ext cx="3027419" cy="923362"/>
      </dsp:txXfrm>
    </dsp:sp>
    <dsp:sp modelId="{3295D770-F8D6-6A49-A5E6-C1D6015EE339}">
      <dsp:nvSpPr>
        <dsp:cNvPr id="0" name=""/>
        <dsp:cNvSpPr/>
      </dsp:nvSpPr>
      <dsp:spPr>
        <a:xfrm>
          <a:off x="3636158" y="312593"/>
          <a:ext cx="3027419" cy="92336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Aneurin Bevan UHB – Roof collapse 2023 due to faulty over flow</a:t>
          </a:r>
        </a:p>
      </dsp:txBody>
      <dsp:txXfrm>
        <a:off x="3636158" y="312593"/>
        <a:ext cx="3027419" cy="923362"/>
      </dsp:txXfrm>
    </dsp:sp>
    <dsp:sp modelId="{EA7DF8BA-02F1-814E-9C89-F3995650D2A5}">
      <dsp:nvSpPr>
        <dsp:cNvPr id="0" name=""/>
        <dsp:cNvSpPr/>
      </dsp:nvSpPr>
      <dsp:spPr>
        <a:xfrm>
          <a:off x="3636158" y="1614383"/>
          <a:ext cx="3027419" cy="92336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Cardiff and Vale UHB – Regular flooding of out patient and injection rooms due to faulty sewerage pipes</a:t>
          </a:r>
        </a:p>
      </dsp:txBody>
      <dsp:txXfrm>
        <a:off x="3636158" y="1614383"/>
        <a:ext cx="3027419" cy="923362"/>
      </dsp:txXfrm>
    </dsp:sp>
    <dsp:sp modelId="{3B090FB0-7BAB-174A-853A-6772FE96286B}">
      <dsp:nvSpPr>
        <dsp:cNvPr id="0" name=""/>
        <dsp:cNvSpPr/>
      </dsp:nvSpPr>
      <dsp:spPr>
        <a:xfrm>
          <a:off x="3636158" y="2916173"/>
          <a:ext cx="3027419" cy="92336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Besti Cadwallader UHB – Ivy growing through the walls of out patient departments and leaks from faulty roofing</a:t>
          </a:r>
        </a:p>
      </dsp:txBody>
      <dsp:txXfrm>
        <a:off x="3636158" y="2916173"/>
        <a:ext cx="3027419" cy="923362"/>
      </dsp:txXfrm>
    </dsp:sp>
    <dsp:sp modelId="{CA23262B-C943-4141-B802-FAD64A12BFE5}">
      <dsp:nvSpPr>
        <dsp:cNvPr id="0" name=""/>
        <dsp:cNvSpPr/>
      </dsp:nvSpPr>
      <dsp:spPr>
        <a:xfrm>
          <a:off x="3636158" y="4217963"/>
          <a:ext cx="3027419" cy="92336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Hwyel Dda UHB – theatre sites with limited access for wheelchair patients</a:t>
          </a:r>
        </a:p>
      </dsp:txBody>
      <dsp:txXfrm>
        <a:off x="3636158" y="4217963"/>
        <a:ext cx="3027419" cy="9233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67A94-BC4B-4CF6-8639-384ED4D75103}">
      <dsp:nvSpPr>
        <dsp:cNvPr id="0" name=""/>
        <dsp:cNvSpPr/>
      </dsp:nvSpPr>
      <dsp:spPr>
        <a:xfrm>
          <a:off x="205509" y="1388865"/>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2AD6BB-BD9A-4B69-B192-A7EA978F5738}">
      <dsp:nvSpPr>
        <dsp:cNvPr id="0" name=""/>
        <dsp:cNvSpPr/>
      </dsp:nvSpPr>
      <dsp:spPr>
        <a:xfrm>
          <a:off x="396960" y="1580317"/>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BECAE5-5198-4655-8957-B933E8CCA7B5}">
      <dsp:nvSpPr>
        <dsp:cNvPr id="0" name=""/>
        <dsp:cNvSpPr/>
      </dsp:nvSpPr>
      <dsp:spPr>
        <a:xfrm>
          <a:off x="1312541" y="13888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No unit in Wales has a fully functional EPR despite significant investment for a national procurement of Open Eyes in 2019</a:t>
          </a:r>
        </a:p>
      </dsp:txBody>
      <dsp:txXfrm>
        <a:off x="1312541" y="1388865"/>
        <a:ext cx="2148945" cy="911674"/>
      </dsp:txXfrm>
    </dsp:sp>
    <dsp:sp modelId="{A68F763B-AC5B-405A-ACE4-5C5E12B1B095}">
      <dsp:nvSpPr>
        <dsp:cNvPr id="0" name=""/>
        <dsp:cNvSpPr/>
      </dsp:nvSpPr>
      <dsp:spPr>
        <a:xfrm>
          <a:off x="3835925" y="1388865"/>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063D24-53A9-4EC2-8FE6-539578CDA9C0}">
      <dsp:nvSpPr>
        <dsp:cNvPr id="0" name=""/>
        <dsp:cNvSpPr/>
      </dsp:nvSpPr>
      <dsp:spPr>
        <a:xfrm>
          <a:off x="4027376" y="1580317"/>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EF7104-FD14-456A-AC49-F000174BAEE8}">
      <dsp:nvSpPr>
        <dsp:cNvPr id="0" name=""/>
        <dsp:cNvSpPr/>
      </dsp:nvSpPr>
      <dsp:spPr>
        <a:xfrm>
          <a:off x="4942957" y="13888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Health board systems do not communicate with each other or internally</a:t>
          </a:r>
        </a:p>
      </dsp:txBody>
      <dsp:txXfrm>
        <a:off x="4942957" y="1388865"/>
        <a:ext cx="2148945" cy="911674"/>
      </dsp:txXfrm>
    </dsp:sp>
    <dsp:sp modelId="{04E45023-B345-483A-89EC-7756F93DA31C}">
      <dsp:nvSpPr>
        <dsp:cNvPr id="0" name=""/>
        <dsp:cNvSpPr/>
      </dsp:nvSpPr>
      <dsp:spPr>
        <a:xfrm>
          <a:off x="7466341" y="1388865"/>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1286BD-39BF-4BF9-A975-CD585E18801C}">
      <dsp:nvSpPr>
        <dsp:cNvPr id="0" name=""/>
        <dsp:cNvSpPr/>
      </dsp:nvSpPr>
      <dsp:spPr>
        <a:xfrm>
          <a:off x="7657792" y="1580317"/>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E3C50C-21EE-4312-879E-9ED417B7126C}">
      <dsp:nvSpPr>
        <dsp:cNvPr id="0" name=""/>
        <dsp:cNvSpPr/>
      </dsp:nvSpPr>
      <dsp:spPr>
        <a:xfrm>
          <a:off x="8573374" y="13888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Primary care optometry has no access to secondary carerecords limiting potential of WGOS 4</a:t>
          </a:r>
        </a:p>
      </dsp:txBody>
      <dsp:txXfrm>
        <a:off x="8573374" y="1388865"/>
        <a:ext cx="2148945" cy="9116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01CB2-CDC7-0642-83DE-1E2364976953}">
      <dsp:nvSpPr>
        <dsp:cNvPr id="0" name=""/>
        <dsp:cNvSpPr/>
      </dsp:nvSpPr>
      <dsp:spPr>
        <a:xfrm>
          <a:off x="0" y="302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C3A0D2D-14D4-6A4E-855C-877ADB8E9671}">
      <dsp:nvSpPr>
        <dsp:cNvPr id="0" name=""/>
        <dsp:cNvSpPr/>
      </dsp:nvSpPr>
      <dsp:spPr>
        <a:xfrm>
          <a:off x="0" y="3028"/>
          <a:ext cx="6666833" cy="95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i="0" kern="1200" baseline="0"/>
            <a:t>Welsh Government</a:t>
          </a:r>
          <a:endParaRPr lang="en-US" sz="2000" kern="1200"/>
        </a:p>
      </dsp:txBody>
      <dsp:txXfrm>
        <a:off x="0" y="3028"/>
        <a:ext cx="6666833" cy="958696"/>
      </dsp:txXfrm>
    </dsp:sp>
    <dsp:sp modelId="{F0EE1EB5-2CF0-0A48-BAB8-4417B18A224A}">
      <dsp:nvSpPr>
        <dsp:cNvPr id="0" name=""/>
        <dsp:cNvSpPr/>
      </dsp:nvSpPr>
      <dsp:spPr>
        <a:xfrm>
          <a:off x="0" y="961725"/>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F28C00E-8534-4248-8C04-D7FCCA4B45F3}">
      <dsp:nvSpPr>
        <dsp:cNvPr id="0" name=""/>
        <dsp:cNvSpPr/>
      </dsp:nvSpPr>
      <dsp:spPr>
        <a:xfrm>
          <a:off x="0" y="961725"/>
          <a:ext cx="6660322" cy="161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R</a:t>
          </a:r>
          <a:r>
            <a:rPr lang="en-GB" sz="2000" i="0" kern="1200" baseline="0" dirty="0"/>
            <a:t>equested to endorse </a:t>
          </a:r>
          <a:r>
            <a:rPr lang="en-GB" sz="2000" i="0" kern="1200" baseline="0" dirty="0" err="1"/>
            <a:t>NCSOphth</a:t>
          </a:r>
          <a:r>
            <a:rPr lang="en-GB" sz="2000" i="0" kern="1200" baseline="0" dirty="0"/>
            <a:t> and make a firm commitment towards supporting the strategic ambitions for Ophthalmic Regional Services in Wales both through a policy driven and investment approach.</a:t>
          </a:r>
          <a:endParaRPr lang="en-US" sz="2000" kern="1200" dirty="0"/>
        </a:p>
      </dsp:txBody>
      <dsp:txXfrm>
        <a:off x="0" y="961725"/>
        <a:ext cx="6660322" cy="1613074"/>
      </dsp:txXfrm>
    </dsp:sp>
    <dsp:sp modelId="{8BA11745-F980-B644-BDB0-741259E127C6}">
      <dsp:nvSpPr>
        <dsp:cNvPr id="0" name=""/>
        <dsp:cNvSpPr/>
      </dsp:nvSpPr>
      <dsp:spPr>
        <a:xfrm>
          <a:off x="0" y="257480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CB02ABA-8E94-8741-AFAC-A3DC86C39705}">
      <dsp:nvSpPr>
        <dsp:cNvPr id="0" name=""/>
        <dsp:cNvSpPr/>
      </dsp:nvSpPr>
      <dsp:spPr>
        <a:xfrm>
          <a:off x="0" y="2625314"/>
          <a:ext cx="6666833" cy="95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Drive integration of secondary and primary care services and move to a regional targets and performance model – not Health Board based</a:t>
          </a:r>
          <a:endParaRPr lang="en-US" sz="2000" kern="1200"/>
        </a:p>
      </dsp:txBody>
      <dsp:txXfrm>
        <a:off x="0" y="2625314"/>
        <a:ext cx="6666833" cy="958696"/>
      </dsp:txXfrm>
    </dsp:sp>
    <dsp:sp modelId="{E908A27F-D0DC-8B4F-BC2B-87CF43E973AC}">
      <dsp:nvSpPr>
        <dsp:cNvPr id="0" name=""/>
        <dsp:cNvSpPr/>
      </dsp:nvSpPr>
      <dsp:spPr>
        <a:xfrm>
          <a:off x="0" y="3533497"/>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77FA929-3EC2-7E4F-80F9-DF109ED7F3BC}">
      <dsp:nvSpPr>
        <dsp:cNvPr id="0" name=""/>
        <dsp:cNvSpPr/>
      </dsp:nvSpPr>
      <dsp:spPr>
        <a:xfrm>
          <a:off x="0" y="3533497"/>
          <a:ext cx="6666833" cy="95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Establish a dedicated non-clinical director for Ophthalmology within NHS Executive </a:t>
          </a:r>
          <a:endParaRPr lang="en-US" sz="2000" kern="1200"/>
        </a:p>
      </dsp:txBody>
      <dsp:txXfrm>
        <a:off x="0" y="3533497"/>
        <a:ext cx="6666833" cy="958696"/>
      </dsp:txXfrm>
    </dsp:sp>
    <dsp:sp modelId="{82A4BEF7-5D8E-D44C-B075-734B1A3AD628}">
      <dsp:nvSpPr>
        <dsp:cNvPr id="0" name=""/>
        <dsp:cNvSpPr/>
      </dsp:nvSpPr>
      <dsp:spPr>
        <a:xfrm>
          <a:off x="0" y="4492194"/>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ED7EB2E-6E09-914F-B696-6C19DAB220BB}">
      <dsp:nvSpPr>
        <dsp:cNvPr id="0" name=""/>
        <dsp:cNvSpPr/>
      </dsp:nvSpPr>
      <dsp:spPr>
        <a:xfrm>
          <a:off x="0" y="4492194"/>
          <a:ext cx="6666833" cy="95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To prioritise the digital eye care solution </a:t>
          </a:r>
          <a:endParaRPr lang="en-US" sz="2000" kern="1200" dirty="0"/>
        </a:p>
      </dsp:txBody>
      <dsp:txXfrm>
        <a:off x="0" y="4492194"/>
        <a:ext cx="6666833" cy="9586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E52B6-7737-9342-8E0E-5D5CCFC1E85F}">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0E41EC0-7B32-2448-973B-B96BB8A4E9E3}">
      <dsp:nvSpPr>
        <dsp:cNvPr id="0" name=""/>
        <dsp:cNvSpPr/>
      </dsp:nvSpPr>
      <dsp:spPr>
        <a:xfrm>
          <a:off x="0" y="0"/>
          <a:ext cx="1333366" cy="54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b="1" kern="1200"/>
            <a:t>Health Boards</a:t>
          </a:r>
          <a:endParaRPr lang="en-US" sz="3000" kern="1200"/>
        </a:p>
      </dsp:txBody>
      <dsp:txXfrm>
        <a:off x="0" y="0"/>
        <a:ext cx="1333366" cy="5453920"/>
      </dsp:txXfrm>
    </dsp:sp>
    <dsp:sp modelId="{47091434-55EC-9D41-822C-FE64D86A1C7A}">
      <dsp:nvSpPr>
        <dsp:cNvPr id="0" name=""/>
        <dsp:cNvSpPr/>
      </dsp:nvSpPr>
      <dsp:spPr>
        <a:xfrm>
          <a:off x="1433369" y="28694"/>
          <a:ext cx="5233463" cy="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Commit to true regional delivery model without boundary constraints</a:t>
          </a:r>
          <a:endParaRPr lang="en-US" sz="1600" kern="1200"/>
        </a:p>
      </dsp:txBody>
      <dsp:txXfrm>
        <a:off x="1433369" y="28694"/>
        <a:ext cx="5233463" cy="573886"/>
      </dsp:txXfrm>
    </dsp:sp>
    <dsp:sp modelId="{3C4837EC-E171-CF48-8D6B-C086D94B98DA}">
      <dsp:nvSpPr>
        <dsp:cNvPr id="0" name=""/>
        <dsp:cNvSpPr/>
      </dsp:nvSpPr>
      <dsp:spPr>
        <a:xfrm>
          <a:off x="1333366" y="602580"/>
          <a:ext cx="5333466"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AE0FA6C-3763-1247-BDEF-213CB41654FE}">
      <dsp:nvSpPr>
        <dsp:cNvPr id="0" name=""/>
        <dsp:cNvSpPr/>
      </dsp:nvSpPr>
      <dsp:spPr>
        <a:xfrm>
          <a:off x="1433369" y="631275"/>
          <a:ext cx="5233463" cy="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Implement recommendations from NCSOphth and the CIN </a:t>
          </a:r>
          <a:endParaRPr lang="en-US" sz="1600" kern="1200"/>
        </a:p>
      </dsp:txBody>
      <dsp:txXfrm>
        <a:off x="1433369" y="631275"/>
        <a:ext cx="5233463" cy="573886"/>
      </dsp:txXfrm>
    </dsp:sp>
    <dsp:sp modelId="{2BCB70B5-467F-6248-B776-6B193CA862E4}">
      <dsp:nvSpPr>
        <dsp:cNvPr id="0" name=""/>
        <dsp:cNvSpPr/>
      </dsp:nvSpPr>
      <dsp:spPr>
        <a:xfrm>
          <a:off x="1333366" y="1205161"/>
          <a:ext cx="5333466"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0FA2A14-5A5B-024A-9DCD-A914A897ECC5}">
      <dsp:nvSpPr>
        <dsp:cNvPr id="0" name=""/>
        <dsp:cNvSpPr/>
      </dsp:nvSpPr>
      <dsp:spPr>
        <a:xfrm>
          <a:off x="1433369" y="1233856"/>
          <a:ext cx="5233463" cy="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Actively engage with change and remove barriers</a:t>
          </a:r>
          <a:endParaRPr lang="en-US" sz="1600" kern="1200"/>
        </a:p>
      </dsp:txBody>
      <dsp:txXfrm>
        <a:off x="1433369" y="1233856"/>
        <a:ext cx="5233463" cy="573886"/>
      </dsp:txXfrm>
    </dsp:sp>
    <dsp:sp modelId="{F1EDA0B9-520C-5049-88AA-38B41180ABB9}">
      <dsp:nvSpPr>
        <dsp:cNvPr id="0" name=""/>
        <dsp:cNvSpPr/>
      </dsp:nvSpPr>
      <dsp:spPr>
        <a:xfrm>
          <a:off x="1333366" y="1807742"/>
          <a:ext cx="5333466"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7A90F78-DD26-FC43-A914-AD8AA3C32177}">
      <dsp:nvSpPr>
        <dsp:cNvPr id="0" name=""/>
        <dsp:cNvSpPr/>
      </dsp:nvSpPr>
      <dsp:spPr>
        <a:xfrm>
          <a:off x="1433369" y="1836437"/>
          <a:ext cx="5233463" cy="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Prioritise Ophthalmology plans</a:t>
          </a:r>
          <a:endParaRPr lang="en-US" sz="1600" kern="1200" dirty="0"/>
        </a:p>
      </dsp:txBody>
      <dsp:txXfrm>
        <a:off x="1433369" y="1836437"/>
        <a:ext cx="5233463" cy="573886"/>
      </dsp:txXfrm>
    </dsp:sp>
    <dsp:sp modelId="{3C3514AE-8510-3144-9C9A-4ED33AB03893}">
      <dsp:nvSpPr>
        <dsp:cNvPr id="0" name=""/>
        <dsp:cNvSpPr/>
      </dsp:nvSpPr>
      <dsp:spPr>
        <a:xfrm>
          <a:off x="1333366" y="2410323"/>
          <a:ext cx="5333466"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D855123-92AD-234D-B74F-04F5B4DCE317}">
      <dsp:nvSpPr>
        <dsp:cNvPr id="0" name=""/>
        <dsp:cNvSpPr/>
      </dsp:nvSpPr>
      <dsp:spPr>
        <a:xfrm>
          <a:off x="1433369" y="2439018"/>
          <a:ext cx="5233463" cy="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Honour commitments made to Ophthalmology</a:t>
          </a:r>
          <a:endParaRPr lang="en-US" sz="1600" kern="1200" dirty="0"/>
        </a:p>
      </dsp:txBody>
      <dsp:txXfrm>
        <a:off x="1433369" y="2439018"/>
        <a:ext cx="5233463" cy="573886"/>
      </dsp:txXfrm>
    </dsp:sp>
    <dsp:sp modelId="{2246FF5E-F62D-C44A-A409-A01CC2CBA13D}">
      <dsp:nvSpPr>
        <dsp:cNvPr id="0" name=""/>
        <dsp:cNvSpPr/>
      </dsp:nvSpPr>
      <dsp:spPr>
        <a:xfrm>
          <a:off x="1333366" y="3012904"/>
          <a:ext cx="5333466"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9DD1069-2A83-4F4D-9E97-8DDE2A3EFB4F}">
      <dsp:nvSpPr>
        <dsp:cNvPr id="0" name=""/>
        <dsp:cNvSpPr/>
      </dsp:nvSpPr>
      <dsp:spPr>
        <a:xfrm>
          <a:off x="1433369" y="3041598"/>
          <a:ext cx="5233463" cy="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Work with current workforce to maximise productivity and efficiency </a:t>
          </a:r>
          <a:endParaRPr lang="en-US" sz="1600" kern="1200" dirty="0"/>
        </a:p>
      </dsp:txBody>
      <dsp:txXfrm>
        <a:off x="1433369" y="3041598"/>
        <a:ext cx="5233463" cy="573886"/>
      </dsp:txXfrm>
    </dsp:sp>
    <dsp:sp modelId="{5BEE1A1F-F08C-434B-8FD8-2C7309A535FE}">
      <dsp:nvSpPr>
        <dsp:cNvPr id="0" name=""/>
        <dsp:cNvSpPr/>
      </dsp:nvSpPr>
      <dsp:spPr>
        <a:xfrm>
          <a:off x="1333366" y="3615485"/>
          <a:ext cx="5333466"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33FB7EA-AEDA-824F-8021-5E052694B0E7}">
      <dsp:nvSpPr>
        <dsp:cNvPr id="0" name=""/>
        <dsp:cNvSpPr/>
      </dsp:nvSpPr>
      <dsp:spPr>
        <a:xfrm>
          <a:off x="1433369" y="3644179"/>
          <a:ext cx="5233463" cy="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Where possible increase and improve physical estates to acceptable standard</a:t>
          </a:r>
          <a:endParaRPr lang="en-US" sz="1600" kern="1200"/>
        </a:p>
      </dsp:txBody>
      <dsp:txXfrm>
        <a:off x="1433369" y="3644179"/>
        <a:ext cx="5233463" cy="573886"/>
      </dsp:txXfrm>
    </dsp:sp>
    <dsp:sp modelId="{DEB733D8-54BF-8843-A3A9-9091B4658AE7}">
      <dsp:nvSpPr>
        <dsp:cNvPr id="0" name=""/>
        <dsp:cNvSpPr/>
      </dsp:nvSpPr>
      <dsp:spPr>
        <a:xfrm>
          <a:off x="1333366" y="4218066"/>
          <a:ext cx="5333466"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EA4D272-2AFE-E64A-BB27-CFD003215830}">
      <dsp:nvSpPr>
        <dsp:cNvPr id="0" name=""/>
        <dsp:cNvSpPr/>
      </dsp:nvSpPr>
      <dsp:spPr>
        <a:xfrm>
          <a:off x="1433369" y="4246760"/>
          <a:ext cx="5233463" cy="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Aim to improve recruitment</a:t>
          </a:r>
          <a:endParaRPr lang="en-US" sz="1600" kern="1200"/>
        </a:p>
      </dsp:txBody>
      <dsp:txXfrm>
        <a:off x="1433369" y="4246760"/>
        <a:ext cx="5233463" cy="573886"/>
      </dsp:txXfrm>
    </dsp:sp>
    <dsp:sp modelId="{245DFFA1-6200-BD40-827E-C62EA3C0E290}">
      <dsp:nvSpPr>
        <dsp:cNvPr id="0" name=""/>
        <dsp:cNvSpPr/>
      </dsp:nvSpPr>
      <dsp:spPr>
        <a:xfrm>
          <a:off x="1333366" y="4820647"/>
          <a:ext cx="5333466"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5829258-5FFF-2947-AEF0-EA4EEBC417D9}">
      <dsp:nvSpPr>
        <dsp:cNvPr id="0" name=""/>
        <dsp:cNvSpPr/>
      </dsp:nvSpPr>
      <dsp:spPr>
        <a:xfrm>
          <a:off x="1433369" y="4849341"/>
          <a:ext cx="5233463" cy="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Provide data analysis support to ophthalmology departments to help provide accurate data to support services</a:t>
          </a:r>
          <a:endParaRPr lang="en-US" sz="1600" kern="1200"/>
        </a:p>
      </dsp:txBody>
      <dsp:txXfrm>
        <a:off x="1433369" y="4849341"/>
        <a:ext cx="5233463" cy="573886"/>
      </dsp:txXfrm>
    </dsp:sp>
    <dsp:sp modelId="{9EE3CC3E-4694-3744-8943-4F42D596F8B0}">
      <dsp:nvSpPr>
        <dsp:cNvPr id="0" name=""/>
        <dsp:cNvSpPr/>
      </dsp:nvSpPr>
      <dsp:spPr>
        <a:xfrm>
          <a:off x="1333366" y="5423228"/>
          <a:ext cx="5333466"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5C95D-DE8B-0848-A719-73AC8002AB68}">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1739DA6-E4B4-3C4F-A71B-3C4A7D67D710}">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b="1" kern="1200" dirty="0"/>
            <a:t>HEIW (Health Education and Innovation Wales)</a:t>
          </a:r>
          <a:endParaRPr lang="en-US" sz="2700" kern="1200" dirty="0"/>
        </a:p>
      </dsp:txBody>
      <dsp:txXfrm>
        <a:off x="0" y="2663"/>
        <a:ext cx="6666833" cy="1816197"/>
      </dsp:txXfrm>
    </dsp:sp>
    <dsp:sp modelId="{3CFAB689-FA35-2E49-A41B-449FDD60C110}">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18FFCE7-F097-3246-8FE9-DCC4849E7845}">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Support the expansion of the Ophthalmology workforce and work with HB to deliver increased training capacity </a:t>
          </a:r>
          <a:endParaRPr lang="en-US" sz="2700" kern="1200" dirty="0"/>
        </a:p>
      </dsp:txBody>
      <dsp:txXfrm>
        <a:off x="0" y="1818861"/>
        <a:ext cx="6666833" cy="1816197"/>
      </dsp:txXfrm>
    </dsp:sp>
    <dsp:sp modelId="{FAABFE1E-F8F7-564C-A55C-0D88A8384234}">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8D27A7C-0554-1349-AA20-46F31CCD15E3}">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To consider all non-medical eye care professionals within HEIW to ensure equity of access to training for all eye care professionals regardless of initial professional qualification </a:t>
          </a:r>
          <a:endParaRPr lang="en-US" sz="2700" kern="1200" dirty="0"/>
        </a:p>
      </dsp:txBody>
      <dsp:txXfrm>
        <a:off x="0" y="3635058"/>
        <a:ext cx="6666833" cy="18161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18176-9BAE-439A-8EC0-DEE01A8EF033}" type="datetimeFigureOut">
              <a:rPr lang="en-GB" smtClean="0"/>
              <a:t>05/11/2024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70838-C24C-4BB5-A3C7-9D4F0B5722E9}" type="slidenum">
              <a:rPr lang="en-GB" smtClean="0"/>
              <a:t>‹#›</a:t>
            </a:fld>
            <a:endParaRPr lang="en-GB"/>
          </a:p>
        </p:txBody>
      </p:sp>
    </p:spTree>
    <p:extLst>
      <p:ext uri="{BB962C8B-B14F-4D97-AF65-F5344CB8AC3E}">
        <p14:creationId xmlns:p14="http://schemas.microsoft.com/office/powerpoint/2010/main" val="400735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short this is an extremely high level overview of the current challenges and changes that are taking place in Wales. It is an honour from me to be serving my colleagues in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wales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and try to drive forward what is dramatic but much need change.  Its an exciting, frustrating, and demanding role but I can see how by working together we can drive real, clinically lead, patient centred change in Wales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1BE4C-60DC-4342-9F4A-46B2C881DB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73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3074-619B-4EC5-B948-407ED62E3EF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1BC5663-545F-4115-9EE3-8EA40DFE2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031713A-C986-4A58-BA23-18FA3D7E7DC1}"/>
              </a:ext>
            </a:extLst>
          </p:cNvPr>
          <p:cNvSpPr>
            <a:spLocks noGrp="1"/>
          </p:cNvSpPr>
          <p:nvPr>
            <p:ph type="dt" sz="half" idx="10"/>
          </p:nvPr>
        </p:nvSpPr>
        <p:spPr/>
        <p:txBody>
          <a:bodyPr/>
          <a:lstStyle/>
          <a:p>
            <a:fld id="{E78A05B2-6441-4C8D-B82A-9DF74FA2FBC5}" type="datetimeFigureOut">
              <a:rPr lang="en-GB" smtClean="0"/>
              <a:t>05/11/2024</a:t>
            </a:fld>
            <a:endParaRPr lang="en-GB"/>
          </a:p>
        </p:txBody>
      </p:sp>
      <p:sp>
        <p:nvSpPr>
          <p:cNvPr id="5" name="Footer Placeholder 4">
            <a:extLst>
              <a:ext uri="{FF2B5EF4-FFF2-40B4-BE49-F238E27FC236}">
                <a16:creationId xmlns:a16="http://schemas.microsoft.com/office/drawing/2014/main" id="{28B28D8C-0988-4EA3-93C4-7235FE4345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AD2BC-C95B-4C79-AC5B-E8BC8F9CC74E}"/>
              </a:ext>
            </a:extLst>
          </p:cNvPr>
          <p:cNvSpPr>
            <a:spLocks noGrp="1"/>
          </p:cNvSpPr>
          <p:nvPr>
            <p:ph type="sldNum" sz="quarter" idx="12"/>
          </p:nvPr>
        </p:nvSpPr>
        <p:spPr/>
        <p:txBody>
          <a:bodyPr/>
          <a:lstStyle/>
          <a:p>
            <a:fld id="{186DAB10-8FE4-4A43-9DBD-6CB8FFF0CCDB}" type="slidenum">
              <a:rPr lang="en-GB" smtClean="0"/>
              <a:t>‹#›</a:t>
            </a:fld>
            <a:endParaRPr lang="en-GB"/>
          </a:p>
        </p:txBody>
      </p:sp>
    </p:spTree>
    <p:extLst>
      <p:ext uri="{BB962C8B-B14F-4D97-AF65-F5344CB8AC3E}">
        <p14:creationId xmlns:p14="http://schemas.microsoft.com/office/powerpoint/2010/main" val="2764628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EF71-FB62-4213-8EEB-8BBF0EB8C84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6929C47-67DE-41BC-BA58-A9A7785858B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020B9F-A5FD-4717-AD38-7E4B30C049D2}"/>
              </a:ext>
            </a:extLst>
          </p:cNvPr>
          <p:cNvSpPr>
            <a:spLocks noGrp="1"/>
          </p:cNvSpPr>
          <p:nvPr>
            <p:ph type="dt" sz="half" idx="10"/>
          </p:nvPr>
        </p:nvSpPr>
        <p:spPr/>
        <p:txBody>
          <a:bodyPr/>
          <a:lstStyle/>
          <a:p>
            <a:fld id="{E78A05B2-6441-4C8D-B82A-9DF74FA2FBC5}" type="datetimeFigureOut">
              <a:rPr lang="en-GB" smtClean="0"/>
              <a:t>05/11/2024</a:t>
            </a:fld>
            <a:endParaRPr lang="en-GB"/>
          </a:p>
        </p:txBody>
      </p:sp>
      <p:sp>
        <p:nvSpPr>
          <p:cNvPr id="5" name="Footer Placeholder 4">
            <a:extLst>
              <a:ext uri="{FF2B5EF4-FFF2-40B4-BE49-F238E27FC236}">
                <a16:creationId xmlns:a16="http://schemas.microsoft.com/office/drawing/2014/main" id="{01B1C618-9EA7-414C-A4C5-DFEEC5A289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010E3A-DFD9-4C92-AB87-8A73F8D9F136}"/>
              </a:ext>
            </a:extLst>
          </p:cNvPr>
          <p:cNvSpPr>
            <a:spLocks noGrp="1"/>
          </p:cNvSpPr>
          <p:nvPr>
            <p:ph type="sldNum" sz="quarter" idx="12"/>
          </p:nvPr>
        </p:nvSpPr>
        <p:spPr/>
        <p:txBody>
          <a:bodyPr/>
          <a:lstStyle/>
          <a:p>
            <a:fld id="{186DAB10-8FE4-4A43-9DBD-6CB8FFF0CCDB}" type="slidenum">
              <a:rPr lang="en-GB" smtClean="0"/>
              <a:t>‹#›</a:t>
            </a:fld>
            <a:endParaRPr lang="en-GB"/>
          </a:p>
        </p:txBody>
      </p:sp>
    </p:spTree>
    <p:extLst>
      <p:ext uri="{BB962C8B-B14F-4D97-AF65-F5344CB8AC3E}">
        <p14:creationId xmlns:p14="http://schemas.microsoft.com/office/powerpoint/2010/main" val="226141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3F0C0-43EB-4589-BF26-CBAA9AC6F80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644BB98-B420-4DEB-BA8E-4FB71C4D2F0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5BF53C-C2DF-48E0-B207-BD935A6AB290}"/>
              </a:ext>
            </a:extLst>
          </p:cNvPr>
          <p:cNvSpPr>
            <a:spLocks noGrp="1"/>
          </p:cNvSpPr>
          <p:nvPr>
            <p:ph type="dt" sz="half" idx="10"/>
          </p:nvPr>
        </p:nvSpPr>
        <p:spPr/>
        <p:txBody>
          <a:bodyPr/>
          <a:lstStyle/>
          <a:p>
            <a:fld id="{E78A05B2-6441-4C8D-B82A-9DF74FA2FBC5}" type="datetimeFigureOut">
              <a:rPr lang="en-GB" smtClean="0"/>
              <a:t>05/11/2024</a:t>
            </a:fld>
            <a:endParaRPr lang="en-GB"/>
          </a:p>
        </p:txBody>
      </p:sp>
      <p:sp>
        <p:nvSpPr>
          <p:cNvPr id="5" name="Footer Placeholder 4">
            <a:extLst>
              <a:ext uri="{FF2B5EF4-FFF2-40B4-BE49-F238E27FC236}">
                <a16:creationId xmlns:a16="http://schemas.microsoft.com/office/drawing/2014/main" id="{AB8930EE-F10E-4F51-B16C-C4E7155ACD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EFA273-E0E4-4942-A5B7-15ED4E55E214}"/>
              </a:ext>
            </a:extLst>
          </p:cNvPr>
          <p:cNvSpPr>
            <a:spLocks noGrp="1"/>
          </p:cNvSpPr>
          <p:nvPr>
            <p:ph type="sldNum" sz="quarter" idx="12"/>
          </p:nvPr>
        </p:nvSpPr>
        <p:spPr/>
        <p:txBody>
          <a:bodyPr/>
          <a:lstStyle/>
          <a:p>
            <a:fld id="{186DAB10-8FE4-4A43-9DBD-6CB8FFF0CCDB}" type="slidenum">
              <a:rPr lang="en-GB" smtClean="0"/>
              <a:t>‹#›</a:t>
            </a:fld>
            <a:endParaRPr lang="en-GB"/>
          </a:p>
        </p:txBody>
      </p:sp>
    </p:spTree>
    <p:extLst>
      <p:ext uri="{BB962C8B-B14F-4D97-AF65-F5344CB8AC3E}">
        <p14:creationId xmlns:p14="http://schemas.microsoft.com/office/powerpoint/2010/main" val="3021767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C7DE-3CDE-F428-0DEF-3BB0E6823A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F030EE-CC94-2F3C-5CC4-78159B96B8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B7E753-9EFC-4412-D81C-E24802A9DF95}"/>
              </a:ext>
            </a:extLst>
          </p:cNvPr>
          <p:cNvSpPr>
            <a:spLocks noGrp="1"/>
          </p:cNvSpPr>
          <p:nvPr>
            <p:ph type="dt" sz="half" idx="10"/>
          </p:nvPr>
        </p:nvSpPr>
        <p:spPr/>
        <p:txBody>
          <a:bodyPr/>
          <a:lstStyle/>
          <a:p>
            <a:fld id="{D80244B7-D46A-42BA-ADEE-A4329E56D443}" type="datetimeFigureOut">
              <a:rPr lang="en-GB" smtClean="0"/>
              <a:t>05/11/2024</a:t>
            </a:fld>
            <a:endParaRPr lang="en-GB"/>
          </a:p>
        </p:txBody>
      </p:sp>
      <p:sp>
        <p:nvSpPr>
          <p:cNvPr id="5" name="Footer Placeholder 4">
            <a:extLst>
              <a:ext uri="{FF2B5EF4-FFF2-40B4-BE49-F238E27FC236}">
                <a16:creationId xmlns:a16="http://schemas.microsoft.com/office/drawing/2014/main" id="{5E6BF134-89E3-D444-1875-2EBFE8A401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C123D1-D78A-762C-D809-476440656F32}"/>
              </a:ext>
            </a:extLst>
          </p:cNvPr>
          <p:cNvSpPr>
            <a:spLocks noGrp="1"/>
          </p:cNvSpPr>
          <p:nvPr>
            <p:ph type="sldNum" sz="quarter" idx="12"/>
          </p:nvPr>
        </p:nvSpPr>
        <p:spPr/>
        <p:txBody>
          <a:bodyPr/>
          <a:lstStyle/>
          <a:p>
            <a:fld id="{E7AF1551-145E-4541-A7E3-F982900C0010}" type="slidenum">
              <a:rPr lang="en-GB" smtClean="0"/>
              <a:t>‹#›</a:t>
            </a:fld>
            <a:endParaRPr lang="en-GB"/>
          </a:p>
        </p:txBody>
      </p:sp>
    </p:spTree>
    <p:extLst>
      <p:ext uri="{BB962C8B-B14F-4D97-AF65-F5344CB8AC3E}">
        <p14:creationId xmlns:p14="http://schemas.microsoft.com/office/powerpoint/2010/main" val="151375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AACE-02D9-CE49-593D-01A8A85288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2B56C-F817-9592-8E1D-F12EC444FB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651112-6B79-2D75-8E88-2F6C7E78FAB3}"/>
              </a:ext>
            </a:extLst>
          </p:cNvPr>
          <p:cNvSpPr>
            <a:spLocks noGrp="1"/>
          </p:cNvSpPr>
          <p:nvPr>
            <p:ph type="dt" sz="half" idx="10"/>
          </p:nvPr>
        </p:nvSpPr>
        <p:spPr/>
        <p:txBody>
          <a:bodyPr/>
          <a:lstStyle/>
          <a:p>
            <a:fld id="{D80244B7-D46A-42BA-ADEE-A4329E56D443}" type="datetimeFigureOut">
              <a:rPr lang="en-GB" smtClean="0"/>
              <a:t>05/11/2024</a:t>
            </a:fld>
            <a:endParaRPr lang="en-GB"/>
          </a:p>
        </p:txBody>
      </p:sp>
      <p:sp>
        <p:nvSpPr>
          <p:cNvPr id="5" name="Footer Placeholder 4">
            <a:extLst>
              <a:ext uri="{FF2B5EF4-FFF2-40B4-BE49-F238E27FC236}">
                <a16:creationId xmlns:a16="http://schemas.microsoft.com/office/drawing/2014/main" id="{55703EBE-2F17-ED6D-582A-0D9951DE79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87D85A-3F52-690F-E052-D413B8B06727}"/>
              </a:ext>
            </a:extLst>
          </p:cNvPr>
          <p:cNvSpPr>
            <a:spLocks noGrp="1"/>
          </p:cNvSpPr>
          <p:nvPr>
            <p:ph type="sldNum" sz="quarter" idx="12"/>
          </p:nvPr>
        </p:nvSpPr>
        <p:spPr/>
        <p:txBody>
          <a:bodyPr/>
          <a:lstStyle/>
          <a:p>
            <a:fld id="{E7AF1551-145E-4541-A7E3-F982900C0010}" type="slidenum">
              <a:rPr lang="en-GB" smtClean="0"/>
              <a:t>‹#›</a:t>
            </a:fld>
            <a:endParaRPr lang="en-GB"/>
          </a:p>
        </p:txBody>
      </p:sp>
    </p:spTree>
    <p:extLst>
      <p:ext uri="{BB962C8B-B14F-4D97-AF65-F5344CB8AC3E}">
        <p14:creationId xmlns:p14="http://schemas.microsoft.com/office/powerpoint/2010/main" val="678540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8D95-9283-4F1A-2224-D7DFCBD179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1CA99D-692A-B68F-911B-10773FBF27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B0A257-7E00-1591-B425-15CFA4E409AF}"/>
              </a:ext>
            </a:extLst>
          </p:cNvPr>
          <p:cNvSpPr>
            <a:spLocks noGrp="1"/>
          </p:cNvSpPr>
          <p:nvPr>
            <p:ph type="dt" sz="half" idx="10"/>
          </p:nvPr>
        </p:nvSpPr>
        <p:spPr/>
        <p:txBody>
          <a:bodyPr/>
          <a:lstStyle/>
          <a:p>
            <a:fld id="{D80244B7-D46A-42BA-ADEE-A4329E56D443}" type="datetimeFigureOut">
              <a:rPr lang="en-GB" smtClean="0"/>
              <a:t>05/11/2024</a:t>
            </a:fld>
            <a:endParaRPr lang="en-GB"/>
          </a:p>
        </p:txBody>
      </p:sp>
      <p:sp>
        <p:nvSpPr>
          <p:cNvPr id="5" name="Footer Placeholder 4">
            <a:extLst>
              <a:ext uri="{FF2B5EF4-FFF2-40B4-BE49-F238E27FC236}">
                <a16:creationId xmlns:a16="http://schemas.microsoft.com/office/drawing/2014/main" id="{CC19C4D6-08D9-9F5A-F60E-7587B6B3B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EDB41-7B5C-83EE-66C8-683F7D42F154}"/>
              </a:ext>
            </a:extLst>
          </p:cNvPr>
          <p:cNvSpPr>
            <a:spLocks noGrp="1"/>
          </p:cNvSpPr>
          <p:nvPr>
            <p:ph type="sldNum" sz="quarter" idx="12"/>
          </p:nvPr>
        </p:nvSpPr>
        <p:spPr/>
        <p:txBody>
          <a:bodyPr/>
          <a:lstStyle/>
          <a:p>
            <a:fld id="{E7AF1551-145E-4541-A7E3-F982900C0010}" type="slidenum">
              <a:rPr lang="en-GB" smtClean="0"/>
              <a:t>‹#›</a:t>
            </a:fld>
            <a:endParaRPr lang="en-GB"/>
          </a:p>
        </p:txBody>
      </p:sp>
    </p:spTree>
    <p:extLst>
      <p:ext uri="{BB962C8B-B14F-4D97-AF65-F5344CB8AC3E}">
        <p14:creationId xmlns:p14="http://schemas.microsoft.com/office/powerpoint/2010/main" val="12026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3E7D-B85B-8874-DDEE-E777AA2D70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A675F7-FE8B-D482-4BCF-2AA225D609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9653797-8ABC-8754-DBA1-EF74EBC59B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68DEEC-DD24-BC7F-27E0-A6F804FE38EB}"/>
              </a:ext>
            </a:extLst>
          </p:cNvPr>
          <p:cNvSpPr>
            <a:spLocks noGrp="1"/>
          </p:cNvSpPr>
          <p:nvPr>
            <p:ph type="dt" sz="half" idx="10"/>
          </p:nvPr>
        </p:nvSpPr>
        <p:spPr/>
        <p:txBody>
          <a:bodyPr/>
          <a:lstStyle/>
          <a:p>
            <a:fld id="{D80244B7-D46A-42BA-ADEE-A4329E56D443}" type="datetimeFigureOut">
              <a:rPr lang="en-GB" smtClean="0"/>
              <a:t>05/11/2024</a:t>
            </a:fld>
            <a:endParaRPr lang="en-GB"/>
          </a:p>
        </p:txBody>
      </p:sp>
      <p:sp>
        <p:nvSpPr>
          <p:cNvPr id="6" name="Footer Placeholder 5">
            <a:extLst>
              <a:ext uri="{FF2B5EF4-FFF2-40B4-BE49-F238E27FC236}">
                <a16:creationId xmlns:a16="http://schemas.microsoft.com/office/drawing/2014/main" id="{05A5A1F2-3A2A-53BA-AB30-76021F1A0F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E6AC92-B4FA-B286-AFD3-75218B82FB9A}"/>
              </a:ext>
            </a:extLst>
          </p:cNvPr>
          <p:cNvSpPr>
            <a:spLocks noGrp="1"/>
          </p:cNvSpPr>
          <p:nvPr>
            <p:ph type="sldNum" sz="quarter" idx="12"/>
          </p:nvPr>
        </p:nvSpPr>
        <p:spPr/>
        <p:txBody>
          <a:bodyPr/>
          <a:lstStyle/>
          <a:p>
            <a:fld id="{E7AF1551-145E-4541-A7E3-F982900C0010}" type="slidenum">
              <a:rPr lang="en-GB" smtClean="0"/>
              <a:t>‹#›</a:t>
            </a:fld>
            <a:endParaRPr lang="en-GB"/>
          </a:p>
        </p:txBody>
      </p:sp>
    </p:spTree>
    <p:extLst>
      <p:ext uri="{BB962C8B-B14F-4D97-AF65-F5344CB8AC3E}">
        <p14:creationId xmlns:p14="http://schemas.microsoft.com/office/powerpoint/2010/main" val="357010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29E5-3C47-781D-1A7A-0FADB57FB1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5F558C-BCDF-F606-89C7-8247F8D812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B2B813-8D3D-9041-FDFB-CFEDF52CC7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E19203-AE60-BB2D-AB43-E9639B2E6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B3E7C4-11E9-E285-CD1D-AB11177C47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EA778C-01D4-2D78-F6F0-7D1866510823}"/>
              </a:ext>
            </a:extLst>
          </p:cNvPr>
          <p:cNvSpPr>
            <a:spLocks noGrp="1"/>
          </p:cNvSpPr>
          <p:nvPr>
            <p:ph type="dt" sz="half" idx="10"/>
          </p:nvPr>
        </p:nvSpPr>
        <p:spPr/>
        <p:txBody>
          <a:bodyPr/>
          <a:lstStyle/>
          <a:p>
            <a:fld id="{D80244B7-D46A-42BA-ADEE-A4329E56D443}" type="datetimeFigureOut">
              <a:rPr lang="en-GB" smtClean="0"/>
              <a:t>05/11/2024</a:t>
            </a:fld>
            <a:endParaRPr lang="en-GB"/>
          </a:p>
        </p:txBody>
      </p:sp>
      <p:sp>
        <p:nvSpPr>
          <p:cNvPr id="8" name="Footer Placeholder 7">
            <a:extLst>
              <a:ext uri="{FF2B5EF4-FFF2-40B4-BE49-F238E27FC236}">
                <a16:creationId xmlns:a16="http://schemas.microsoft.com/office/drawing/2014/main" id="{9975E96E-37D3-E449-D6EA-6FF4E01A7B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D2C5B7-46BE-193C-CA73-0BFAD9BB2375}"/>
              </a:ext>
            </a:extLst>
          </p:cNvPr>
          <p:cNvSpPr>
            <a:spLocks noGrp="1"/>
          </p:cNvSpPr>
          <p:nvPr>
            <p:ph type="sldNum" sz="quarter" idx="12"/>
          </p:nvPr>
        </p:nvSpPr>
        <p:spPr/>
        <p:txBody>
          <a:bodyPr/>
          <a:lstStyle/>
          <a:p>
            <a:fld id="{E7AF1551-145E-4541-A7E3-F982900C0010}" type="slidenum">
              <a:rPr lang="en-GB" smtClean="0"/>
              <a:t>‹#›</a:t>
            </a:fld>
            <a:endParaRPr lang="en-GB"/>
          </a:p>
        </p:txBody>
      </p:sp>
    </p:spTree>
    <p:extLst>
      <p:ext uri="{BB962C8B-B14F-4D97-AF65-F5344CB8AC3E}">
        <p14:creationId xmlns:p14="http://schemas.microsoft.com/office/powerpoint/2010/main" val="1175788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3C49-1317-4ACF-C78D-226980D6FF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AB67F1-BF8D-EA70-0CAD-F70864082738}"/>
              </a:ext>
            </a:extLst>
          </p:cNvPr>
          <p:cNvSpPr>
            <a:spLocks noGrp="1"/>
          </p:cNvSpPr>
          <p:nvPr>
            <p:ph type="dt" sz="half" idx="10"/>
          </p:nvPr>
        </p:nvSpPr>
        <p:spPr/>
        <p:txBody>
          <a:bodyPr/>
          <a:lstStyle/>
          <a:p>
            <a:fld id="{D80244B7-D46A-42BA-ADEE-A4329E56D443}" type="datetimeFigureOut">
              <a:rPr lang="en-GB" smtClean="0"/>
              <a:t>05/11/2024</a:t>
            </a:fld>
            <a:endParaRPr lang="en-GB"/>
          </a:p>
        </p:txBody>
      </p:sp>
      <p:sp>
        <p:nvSpPr>
          <p:cNvPr id="4" name="Footer Placeholder 3">
            <a:extLst>
              <a:ext uri="{FF2B5EF4-FFF2-40B4-BE49-F238E27FC236}">
                <a16:creationId xmlns:a16="http://schemas.microsoft.com/office/drawing/2014/main" id="{76028D39-5088-7BDA-A57D-ABF0D8C66C7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082781-2ECA-E88C-EEFE-407DC6FF74F0}"/>
              </a:ext>
            </a:extLst>
          </p:cNvPr>
          <p:cNvSpPr>
            <a:spLocks noGrp="1"/>
          </p:cNvSpPr>
          <p:nvPr>
            <p:ph type="sldNum" sz="quarter" idx="12"/>
          </p:nvPr>
        </p:nvSpPr>
        <p:spPr/>
        <p:txBody>
          <a:bodyPr/>
          <a:lstStyle/>
          <a:p>
            <a:fld id="{E7AF1551-145E-4541-A7E3-F982900C0010}" type="slidenum">
              <a:rPr lang="en-GB" smtClean="0"/>
              <a:t>‹#›</a:t>
            </a:fld>
            <a:endParaRPr lang="en-GB"/>
          </a:p>
        </p:txBody>
      </p:sp>
    </p:spTree>
    <p:extLst>
      <p:ext uri="{BB962C8B-B14F-4D97-AF65-F5344CB8AC3E}">
        <p14:creationId xmlns:p14="http://schemas.microsoft.com/office/powerpoint/2010/main" val="3153652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D31E00-1905-8519-D9D8-5811D2D59BEA}"/>
              </a:ext>
            </a:extLst>
          </p:cNvPr>
          <p:cNvSpPr>
            <a:spLocks noGrp="1"/>
          </p:cNvSpPr>
          <p:nvPr>
            <p:ph type="dt" sz="half" idx="10"/>
          </p:nvPr>
        </p:nvSpPr>
        <p:spPr/>
        <p:txBody>
          <a:bodyPr/>
          <a:lstStyle/>
          <a:p>
            <a:fld id="{D80244B7-D46A-42BA-ADEE-A4329E56D443}" type="datetimeFigureOut">
              <a:rPr lang="en-GB" smtClean="0"/>
              <a:t>05/11/2024</a:t>
            </a:fld>
            <a:endParaRPr lang="en-GB"/>
          </a:p>
        </p:txBody>
      </p:sp>
      <p:sp>
        <p:nvSpPr>
          <p:cNvPr id="3" name="Footer Placeholder 2">
            <a:extLst>
              <a:ext uri="{FF2B5EF4-FFF2-40B4-BE49-F238E27FC236}">
                <a16:creationId xmlns:a16="http://schemas.microsoft.com/office/drawing/2014/main" id="{60A0CA27-B280-019F-AF9B-A78F2222545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075E08-19BB-0794-BFB0-A301780A2865}"/>
              </a:ext>
            </a:extLst>
          </p:cNvPr>
          <p:cNvSpPr>
            <a:spLocks noGrp="1"/>
          </p:cNvSpPr>
          <p:nvPr>
            <p:ph type="sldNum" sz="quarter" idx="12"/>
          </p:nvPr>
        </p:nvSpPr>
        <p:spPr/>
        <p:txBody>
          <a:bodyPr/>
          <a:lstStyle/>
          <a:p>
            <a:fld id="{E7AF1551-145E-4541-A7E3-F982900C0010}" type="slidenum">
              <a:rPr lang="en-GB" smtClean="0"/>
              <a:t>‹#›</a:t>
            </a:fld>
            <a:endParaRPr lang="en-GB"/>
          </a:p>
        </p:txBody>
      </p:sp>
    </p:spTree>
    <p:extLst>
      <p:ext uri="{BB962C8B-B14F-4D97-AF65-F5344CB8AC3E}">
        <p14:creationId xmlns:p14="http://schemas.microsoft.com/office/powerpoint/2010/main" val="3760202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7C7C-B34A-9305-681B-387B77CD0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8CCDE7-E223-7390-288A-908C26DF92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89D9C1-B77B-1A7F-0EB7-86D5F63BC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3743A-4F28-5751-3DF9-3B0C57216140}"/>
              </a:ext>
            </a:extLst>
          </p:cNvPr>
          <p:cNvSpPr>
            <a:spLocks noGrp="1"/>
          </p:cNvSpPr>
          <p:nvPr>
            <p:ph type="dt" sz="half" idx="10"/>
          </p:nvPr>
        </p:nvSpPr>
        <p:spPr/>
        <p:txBody>
          <a:bodyPr/>
          <a:lstStyle/>
          <a:p>
            <a:fld id="{D80244B7-D46A-42BA-ADEE-A4329E56D443}" type="datetimeFigureOut">
              <a:rPr lang="en-GB" smtClean="0"/>
              <a:t>05/11/2024</a:t>
            </a:fld>
            <a:endParaRPr lang="en-GB"/>
          </a:p>
        </p:txBody>
      </p:sp>
      <p:sp>
        <p:nvSpPr>
          <p:cNvPr id="6" name="Footer Placeholder 5">
            <a:extLst>
              <a:ext uri="{FF2B5EF4-FFF2-40B4-BE49-F238E27FC236}">
                <a16:creationId xmlns:a16="http://schemas.microsoft.com/office/drawing/2014/main" id="{1356DD02-6356-D7F3-595C-22054AFEEC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E12C6D-6DDD-79BA-CF14-65FEFAD0E153}"/>
              </a:ext>
            </a:extLst>
          </p:cNvPr>
          <p:cNvSpPr>
            <a:spLocks noGrp="1"/>
          </p:cNvSpPr>
          <p:nvPr>
            <p:ph type="sldNum" sz="quarter" idx="12"/>
          </p:nvPr>
        </p:nvSpPr>
        <p:spPr/>
        <p:txBody>
          <a:bodyPr/>
          <a:lstStyle/>
          <a:p>
            <a:fld id="{E7AF1551-145E-4541-A7E3-F982900C0010}" type="slidenum">
              <a:rPr lang="en-GB" smtClean="0"/>
              <a:t>‹#›</a:t>
            </a:fld>
            <a:endParaRPr lang="en-GB"/>
          </a:p>
        </p:txBody>
      </p:sp>
    </p:spTree>
    <p:extLst>
      <p:ext uri="{BB962C8B-B14F-4D97-AF65-F5344CB8AC3E}">
        <p14:creationId xmlns:p14="http://schemas.microsoft.com/office/powerpoint/2010/main" val="207007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BD35-933F-4F94-A3B0-90CB4A85874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0C591AF-4558-495B-ACE5-EC92762C96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E30DE53-8E32-461D-A921-883B3E6234ED}"/>
              </a:ext>
            </a:extLst>
          </p:cNvPr>
          <p:cNvSpPr>
            <a:spLocks noGrp="1"/>
          </p:cNvSpPr>
          <p:nvPr>
            <p:ph type="dt" sz="half" idx="10"/>
          </p:nvPr>
        </p:nvSpPr>
        <p:spPr/>
        <p:txBody>
          <a:bodyPr/>
          <a:lstStyle/>
          <a:p>
            <a:fld id="{E78A05B2-6441-4C8D-B82A-9DF74FA2FBC5}" type="datetimeFigureOut">
              <a:rPr lang="en-GB" smtClean="0"/>
              <a:t>05/11/2024</a:t>
            </a:fld>
            <a:endParaRPr lang="en-GB"/>
          </a:p>
        </p:txBody>
      </p:sp>
      <p:sp>
        <p:nvSpPr>
          <p:cNvPr id="5" name="Footer Placeholder 4">
            <a:extLst>
              <a:ext uri="{FF2B5EF4-FFF2-40B4-BE49-F238E27FC236}">
                <a16:creationId xmlns:a16="http://schemas.microsoft.com/office/drawing/2014/main" id="{23E822EE-B41C-4CF9-89A6-339201F78A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6CED2F-990C-4E4F-8DB4-E433048E2719}"/>
              </a:ext>
            </a:extLst>
          </p:cNvPr>
          <p:cNvSpPr>
            <a:spLocks noGrp="1"/>
          </p:cNvSpPr>
          <p:nvPr>
            <p:ph type="sldNum" sz="quarter" idx="12"/>
          </p:nvPr>
        </p:nvSpPr>
        <p:spPr/>
        <p:txBody>
          <a:bodyPr/>
          <a:lstStyle/>
          <a:p>
            <a:fld id="{186DAB10-8FE4-4A43-9DBD-6CB8FFF0CCDB}" type="slidenum">
              <a:rPr lang="en-GB" smtClean="0"/>
              <a:t>‹#›</a:t>
            </a:fld>
            <a:endParaRPr lang="en-GB"/>
          </a:p>
        </p:txBody>
      </p:sp>
    </p:spTree>
    <p:extLst>
      <p:ext uri="{BB962C8B-B14F-4D97-AF65-F5344CB8AC3E}">
        <p14:creationId xmlns:p14="http://schemas.microsoft.com/office/powerpoint/2010/main" val="3080018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1865-3814-2455-A555-72AE8DF110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5524C3-2636-8852-4D87-731B718A5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A78A99-7AA2-0EAE-96A1-DFD4F19B6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A4EB3-A571-6654-1723-5AD71D8D5774}"/>
              </a:ext>
            </a:extLst>
          </p:cNvPr>
          <p:cNvSpPr>
            <a:spLocks noGrp="1"/>
          </p:cNvSpPr>
          <p:nvPr>
            <p:ph type="dt" sz="half" idx="10"/>
          </p:nvPr>
        </p:nvSpPr>
        <p:spPr/>
        <p:txBody>
          <a:bodyPr/>
          <a:lstStyle/>
          <a:p>
            <a:fld id="{D80244B7-D46A-42BA-ADEE-A4329E56D443}" type="datetimeFigureOut">
              <a:rPr lang="en-GB" smtClean="0"/>
              <a:t>05/11/2024</a:t>
            </a:fld>
            <a:endParaRPr lang="en-GB"/>
          </a:p>
        </p:txBody>
      </p:sp>
      <p:sp>
        <p:nvSpPr>
          <p:cNvPr id="6" name="Footer Placeholder 5">
            <a:extLst>
              <a:ext uri="{FF2B5EF4-FFF2-40B4-BE49-F238E27FC236}">
                <a16:creationId xmlns:a16="http://schemas.microsoft.com/office/drawing/2014/main" id="{75455F3F-1012-80CA-4A24-B1A6BD1DDB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8BEB25-0D94-6217-4928-E220003A3BA6}"/>
              </a:ext>
            </a:extLst>
          </p:cNvPr>
          <p:cNvSpPr>
            <a:spLocks noGrp="1"/>
          </p:cNvSpPr>
          <p:nvPr>
            <p:ph type="sldNum" sz="quarter" idx="12"/>
          </p:nvPr>
        </p:nvSpPr>
        <p:spPr/>
        <p:txBody>
          <a:bodyPr/>
          <a:lstStyle/>
          <a:p>
            <a:fld id="{E7AF1551-145E-4541-A7E3-F982900C0010}" type="slidenum">
              <a:rPr lang="en-GB" smtClean="0"/>
              <a:t>‹#›</a:t>
            </a:fld>
            <a:endParaRPr lang="en-GB"/>
          </a:p>
        </p:txBody>
      </p:sp>
    </p:spTree>
    <p:extLst>
      <p:ext uri="{BB962C8B-B14F-4D97-AF65-F5344CB8AC3E}">
        <p14:creationId xmlns:p14="http://schemas.microsoft.com/office/powerpoint/2010/main" val="3739909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1F3F-3A7B-9654-CE8C-5989047750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A04653-0B73-F5B6-B099-FA3C67EEA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24DEE2-9221-B87A-DAA9-8B10879461B1}"/>
              </a:ext>
            </a:extLst>
          </p:cNvPr>
          <p:cNvSpPr>
            <a:spLocks noGrp="1"/>
          </p:cNvSpPr>
          <p:nvPr>
            <p:ph type="dt" sz="half" idx="10"/>
          </p:nvPr>
        </p:nvSpPr>
        <p:spPr/>
        <p:txBody>
          <a:bodyPr/>
          <a:lstStyle/>
          <a:p>
            <a:fld id="{D80244B7-D46A-42BA-ADEE-A4329E56D443}" type="datetimeFigureOut">
              <a:rPr lang="en-GB" smtClean="0"/>
              <a:t>05/11/2024</a:t>
            </a:fld>
            <a:endParaRPr lang="en-GB"/>
          </a:p>
        </p:txBody>
      </p:sp>
      <p:sp>
        <p:nvSpPr>
          <p:cNvPr id="5" name="Footer Placeholder 4">
            <a:extLst>
              <a:ext uri="{FF2B5EF4-FFF2-40B4-BE49-F238E27FC236}">
                <a16:creationId xmlns:a16="http://schemas.microsoft.com/office/drawing/2014/main" id="{7776E747-7CDA-790F-23DB-4D4214D83B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7B7CC7-62B8-152A-5168-E0A488277395}"/>
              </a:ext>
            </a:extLst>
          </p:cNvPr>
          <p:cNvSpPr>
            <a:spLocks noGrp="1"/>
          </p:cNvSpPr>
          <p:nvPr>
            <p:ph type="sldNum" sz="quarter" idx="12"/>
          </p:nvPr>
        </p:nvSpPr>
        <p:spPr/>
        <p:txBody>
          <a:bodyPr/>
          <a:lstStyle/>
          <a:p>
            <a:fld id="{E7AF1551-145E-4541-A7E3-F982900C0010}" type="slidenum">
              <a:rPr lang="en-GB" smtClean="0"/>
              <a:t>‹#›</a:t>
            </a:fld>
            <a:endParaRPr lang="en-GB"/>
          </a:p>
        </p:txBody>
      </p:sp>
    </p:spTree>
    <p:extLst>
      <p:ext uri="{BB962C8B-B14F-4D97-AF65-F5344CB8AC3E}">
        <p14:creationId xmlns:p14="http://schemas.microsoft.com/office/powerpoint/2010/main" val="470500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5C960D-8A43-EFE5-8BAA-BF39743CFD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5C4E8E-C3B3-8430-C2EC-30EE2F041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BA872E-B6BC-3E14-1F2B-7D50112D17BE}"/>
              </a:ext>
            </a:extLst>
          </p:cNvPr>
          <p:cNvSpPr>
            <a:spLocks noGrp="1"/>
          </p:cNvSpPr>
          <p:nvPr>
            <p:ph type="dt" sz="half" idx="10"/>
          </p:nvPr>
        </p:nvSpPr>
        <p:spPr/>
        <p:txBody>
          <a:bodyPr/>
          <a:lstStyle/>
          <a:p>
            <a:fld id="{D80244B7-D46A-42BA-ADEE-A4329E56D443}" type="datetimeFigureOut">
              <a:rPr lang="en-GB" smtClean="0"/>
              <a:t>05/11/2024</a:t>
            </a:fld>
            <a:endParaRPr lang="en-GB"/>
          </a:p>
        </p:txBody>
      </p:sp>
      <p:sp>
        <p:nvSpPr>
          <p:cNvPr id="5" name="Footer Placeholder 4">
            <a:extLst>
              <a:ext uri="{FF2B5EF4-FFF2-40B4-BE49-F238E27FC236}">
                <a16:creationId xmlns:a16="http://schemas.microsoft.com/office/drawing/2014/main" id="{B231D3D2-BA17-1312-6E34-76AFB48C49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956DC4-5960-7D49-07BA-639DD49DE526}"/>
              </a:ext>
            </a:extLst>
          </p:cNvPr>
          <p:cNvSpPr>
            <a:spLocks noGrp="1"/>
          </p:cNvSpPr>
          <p:nvPr>
            <p:ph type="sldNum" sz="quarter" idx="12"/>
          </p:nvPr>
        </p:nvSpPr>
        <p:spPr/>
        <p:txBody>
          <a:bodyPr/>
          <a:lstStyle/>
          <a:p>
            <a:fld id="{E7AF1551-145E-4541-A7E3-F982900C0010}" type="slidenum">
              <a:rPr lang="en-GB" smtClean="0"/>
              <a:t>‹#›</a:t>
            </a:fld>
            <a:endParaRPr lang="en-GB"/>
          </a:p>
        </p:txBody>
      </p:sp>
    </p:spTree>
    <p:extLst>
      <p:ext uri="{BB962C8B-B14F-4D97-AF65-F5344CB8AC3E}">
        <p14:creationId xmlns:p14="http://schemas.microsoft.com/office/powerpoint/2010/main" val="1498135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518C-847F-227E-528B-A5FBC2813B9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6E9D8A4-FA5A-8D6B-E33C-B33840694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6D2B3CE-9849-5E6D-30EF-344318BF8101}"/>
              </a:ext>
            </a:extLst>
          </p:cNvPr>
          <p:cNvSpPr>
            <a:spLocks noGrp="1"/>
          </p:cNvSpPr>
          <p:nvPr>
            <p:ph type="dt" sz="half" idx="10"/>
          </p:nvPr>
        </p:nvSpPr>
        <p:spPr/>
        <p:txBody>
          <a:bodyPr/>
          <a:lstStyle/>
          <a:p>
            <a:fld id="{E0B9EDB3-2B84-614A-85A5-31E923156931}" type="datetimeFigureOut">
              <a:rPr lang="en-US" smtClean="0"/>
              <a:t>11/5/2024</a:t>
            </a:fld>
            <a:endParaRPr lang="en-US"/>
          </a:p>
        </p:txBody>
      </p:sp>
      <p:sp>
        <p:nvSpPr>
          <p:cNvPr id="5" name="Footer Placeholder 4">
            <a:extLst>
              <a:ext uri="{FF2B5EF4-FFF2-40B4-BE49-F238E27FC236}">
                <a16:creationId xmlns:a16="http://schemas.microsoft.com/office/drawing/2014/main" id="{7420281F-8658-B992-B333-4B13AD958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D4F45-FE8A-64DF-5752-E27A1A097EED}"/>
              </a:ext>
            </a:extLst>
          </p:cNvPr>
          <p:cNvSpPr>
            <a:spLocks noGrp="1"/>
          </p:cNvSpPr>
          <p:nvPr>
            <p:ph type="sldNum" sz="quarter" idx="12"/>
          </p:nvPr>
        </p:nvSpPr>
        <p:spPr/>
        <p:txBody>
          <a:bodyPr/>
          <a:lstStyle/>
          <a:p>
            <a:fld id="{7AEC0D9A-7110-DF42-9FCC-ECB30236D2F5}" type="slidenum">
              <a:rPr lang="en-US" smtClean="0"/>
              <a:t>‹#›</a:t>
            </a:fld>
            <a:endParaRPr lang="en-US"/>
          </a:p>
        </p:txBody>
      </p:sp>
    </p:spTree>
    <p:extLst>
      <p:ext uri="{BB962C8B-B14F-4D97-AF65-F5344CB8AC3E}">
        <p14:creationId xmlns:p14="http://schemas.microsoft.com/office/powerpoint/2010/main" val="1054509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B4F5-1A20-EC65-7DAA-71642073D1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EA2550F-25D5-7AC2-E764-6D13030607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4E8379-86CF-A7A0-B951-816EBE92A2EC}"/>
              </a:ext>
            </a:extLst>
          </p:cNvPr>
          <p:cNvSpPr>
            <a:spLocks noGrp="1"/>
          </p:cNvSpPr>
          <p:nvPr>
            <p:ph type="dt" sz="half" idx="10"/>
          </p:nvPr>
        </p:nvSpPr>
        <p:spPr/>
        <p:txBody>
          <a:bodyPr/>
          <a:lstStyle/>
          <a:p>
            <a:fld id="{E0B9EDB3-2B84-614A-85A5-31E923156931}" type="datetimeFigureOut">
              <a:rPr lang="en-US" smtClean="0"/>
              <a:t>11/5/2024</a:t>
            </a:fld>
            <a:endParaRPr lang="en-US"/>
          </a:p>
        </p:txBody>
      </p:sp>
      <p:sp>
        <p:nvSpPr>
          <p:cNvPr id="5" name="Footer Placeholder 4">
            <a:extLst>
              <a:ext uri="{FF2B5EF4-FFF2-40B4-BE49-F238E27FC236}">
                <a16:creationId xmlns:a16="http://schemas.microsoft.com/office/drawing/2014/main" id="{EB09306C-664F-67AE-B4CF-3A3DAC968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50D05-ED44-905C-5649-5C3776F9913D}"/>
              </a:ext>
            </a:extLst>
          </p:cNvPr>
          <p:cNvSpPr>
            <a:spLocks noGrp="1"/>
          </p:cNvSpPr>
          <p:nvPr>
            <p:ph type="sldNum" sz="quarter" idx="12"/>
          </p:nvPr>
        </p:nvSpPr>
        <p:spPr/>
        <p:txBody>
          <a:bodyPr/>
          <a:lstStyle/>
          <a:p>
            <a:fld id="{7AEC0D9A-7110-DF42-9FCC-ECB30236D2F5}" type="slidenum">
              <a:rPr lang="en-US" smtClean="0"/>
              <a:t>‹#›</a:t>
            </a:fld>
            <a:endParaRPr lang="en-US"/>
          </a:p>
        </p:txBody>
      </p:sp>
    </p:spTree>
    <p:extLst>
      <p:ext uri="{BB962C8B-B14F-4D97-AF65-F5344CB8AC3E}">
        <p14:creationId xmlns:p14="http://schemas.microsoft.com/office/powerpoint/2010/main" val="4101289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C3C8-8456-8F90-6923-929CCAEB0F9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C72FD87-C796-987D-9ACA-BBE721CABB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730FA71-57EB-5D44-F452-1CFB5FEC7B50}"/>
              </a:ext>
            </a:extLst>
          </p:cNvPr>
          <p:cNvSpPr>
            <a:spLocks noGrp="1"/>
          </p:cNvSpPr>
          <p:nvPr>
            <p:ph type="dt" sz="half" idx="10"/>
          </p:nvPr>
        </p:nvSpPr>
        <p:spPr/>
        <p:txBody>
          <a:bodyPr/>
          <a:lstStyle/>
          <a:p>
            <a:fld id="{E0B9EDB3-2B84-614A-85A5-31E923156931}" type="datetimeFigureOut">
              <a:rPr lang="en-US" smtClean="0"/>
              <a:t>11/5/2024</a:t>
            </a:fld>
            <a:endParaRPr lang="en-US"/>
          </a:p>
        </p:txBody>
      </p:sp>
      <p:sp>
        <p:nvSpPr>
          <p:cNvPr id="5" name="Footer Placeholder 4">
            <a:extLst>
              <a:ext uri="{FF2B5EF4-FFF2-40B4-BE49-F238E27FC236}">
                <a16:creationId xmlns:a16="http://schemas.microsoft.com/office/drawing/2014/main" id="{07C19AD7-24C8-4353-E2BB-73B2BFD7E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EBCB8-F241-86E7-02BD-EBE09F2464CF}"/>
              </a:ext>
            </a:extLst>
          </p:cNvPr>
          <p:cNvSpPr>
            <a:spLocks noGrp="1"/>
          </p:cNvSpPr>
          <p:nvPr>
            <p:ph type="sldNum" sz="quarter" idx="12"/>
          </p:nvPr>
        </p:nvSpPr>
        <p:spPr/>
        <p:txBody>
          <a:bodyPr/>
          <a:lstStyle/>
          <a:p>
            <a:fld id="{7AEC0D9A-7110-DF42-9FCC-ECB30236D2F5}" type="slidenum">
              <a:rPr lang="en-US" smtClean="0"/>
              <a:t>‹#›</a:t>
            </a:fld>
            <a:endParaRPr lang="en-US"/>
          </a:p>
        </p:txBody>
      </p:sp>
    </p:spTree>
    <p:extLst>
      <p:ext uri="{BB962C8B-B14F-4D97-AF65-F5344CB8AC3E}">
        <p14:creationId xmlns:p14="http://schemas.microsoft.com/office/powerpoint/2010/main" val="3705964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7ADD-646E-8174-C5E7-E90F785F68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AD3142-6795-59F4-F2E1-3B0E194A911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26D5651-3BE9-FC07-AA88-5358CCA6A01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B1A0585-1E79-7CFE-40A7-0EB1BEA60338}"/>
              </a:ext>
            </a:extLst>
          </p:cNvPr>
          <p:cNvSpPr>
            <a:spLocks noGrp="1"/>
          </p:cNvSpPr>
          <p:nvPr>
            <p:ph type="dt" sz="half" idx="10"/>
          </p:nvPr>
        </p:nvSpPr>
        <p:spPr/>
        <p:txBody>
          <a:bodyPr/>
          <a:lstStyle/>
          <a:p>
            <a:fld id="{E0B9EDB3-2B84-614A-85A5-31E923156931}" type="datetimeFigureOut">
              <a:rPr lang="en-US" smtClean="0"/>
              <a:t>11/5/2024</a:t>
            </a:fld>
            <a:endParaRPr lang="en-US"/>
          </a:p>
        </p:txBody>
      </p:sp>
      <p:sp>
        <p:nvSpPr>
          <p:cNvPr id="6" name="Footer Placeholder 5">
            <a:extLst>
              <a:ext uri="{FF2B5EF4-FFF2-40B4-BE49-F238E27FC236}">
                <a16:creationId xmlns:a16="http://schemas.microsoft.com/office/drawing/2014/main" id="{962E58A6-3A3C-40A7-908E-BF1632A2F5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DB0708-3FC7-1A4B-A3F3-6AF1D8232278}"/>
              </a:ext>
            </a:extLst>
          </p:cNvPr>
          <p:cNvSpPr>
            <a:spLocks noGrp="1"/>
          </p:cNvSpPr>
          <p:nvPr>
            <p:ph type="sldNum" sz="quarter" idx="12"/>
          </p:nvPr>
        </p:nvSpPr>
        <p:spPr/>
        <p:txBody>
          <a:bodyPr/>
          <a:lstStyle/>
          <a:p>
            <a:fld id="{7AEC0D9A-7110-DF42-9FCC-ECB30236D2F5}" type="slidenum">
              <a:rPr lang="en-US" smtClean="0"/>
              <a:t>‹#›</a:t>
            </a:fld>
            <a:endParaRPr lang="en-US"/>
          </a:p>
        </p:txBody>
      </p:sp>
    </p:spTree>
    <p:extLst>
      <p:ext uri="{BB962C8B-B14F-4D97-AF65-F5344CB8AC3E}">
        <p14:creationId xmlns:p14="http://schemas.microsoft.com/office/powerpoint/2010/main" val="104369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C898-FCD1-1380-D05A-9E22B120802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3A8F915-BA99-61CF-84E3-87E9B3F17E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C57D1FA-2568-C27B-1B60-5061984A268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A152141-29C9-DDA2-FEEA-D3166BBC57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DC6BB8-CDDD-652A-4F7F-AE56D1904CD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F1F70AC-35F4-9B9C-7E2F-8FA68C87B538}"/>
              </a:ext>
            </a:extLst>
          </p:cNvPr>
          <p:cNvSpPr>
            <a:spLocks noGrp="1"/>
          </p:cNvSpPr>
          <p:nvPr>
            <p:ph type="dt" sz="half" idx="10"/>
          </p:nvPr>
        </p:nvSpPr>
        <p:spPr/>
        <p:txBody>
          <a:bodyPr/>
          <a:lstStyle/>
          <a:p>
            <a:fld id="{E0B9EDB3-2B84-614A-85A5-31E923156931}" type="datetimeFigureOut">
              <a:rPr lang="en-US" smtClean="0"/>
              <a:t>11/5/2024</a:t>
            </a:fld>
            <a:endParaRPr lang="en-US"/>
          </a:p>
        </p:txBody>
      </p:sp>
      <p:sp>
        <p:nvSpPr>
          <p:cNvPr id="8" name="Footer Placeholder 7">
            <a:extLst>
              <a:ext uri="{FF2B5EF4-FFF2-40B4-BE49-F238E27FC236}">
                <a16:creationId xmlns:a16="http://schemas.microsoft.com/office/drawing/2014/main" id="{719CA43E-7CDB-9FA9-2002-589A89616C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F7C63C-E8CD-A395-B954-7FEE2AAD7B3C}"/>
              </a:ext>
            </a:extLst>
          </p:cNvPr>
          <p:cNvSpPr>
            <a:spLocks noGrp="1"/>
          </p:cNvSpPr>
          <p:nvPr>
            <p:ph type="sldNum" sz="quarter" idx="12"/>
          </p:nvPr>
        </p:nvSpPr>
        <p:spPr/>
        <p:txBody>
          <a:bodyPr/>
          <a:lstStyle/>
          <a:p>
            <a:fld id="{7AEC0D9A-7110-DF42-9FCC-ECB30236D2F5}" type="slidenum">
              <a:rPr lang="en-US" smtClean="0"/>
              <a:t>‹#›</a:t>
            </a:fld>
            <a:endParaRPr lang="en-US"/>
          </a:p>
        </p:txBody>
      </p:sp>
    </p:spTree>
    <p:extLst>
      <p:ext uri="{BB962C8B-B14F-4D97-AF65-F5344CB8AC3E}">
        <p14:creationId xmlns:p14="http://schemas.microsoft.com/office/powerpoint/2010/main" val="3209280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F956-7F00-8B10-DEA7-FA33D0FAD7E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FE14273-F8BA-4192-A9F6-D1FE81070AEE}"/>
              </a:ext>
            </a:extLst>
          </p:cNvPr>
          <p:cNvSpPr>
            <a:spLocks noGrp="1"/>
          </p:cNvSpPr>
          <p:nvPr>
            <p:ph type="dt" sz="half" idx="10"/>
          </p:nvPr>
        </p:nvSpPr>
        <p:spPr/>
        <p:txBody>
          <a:bodyPr/>
          <a:lstStyle/>
          <a:p>
            <a:fld id="{E0B9EDB3-2B84-614A-85A5-31E923156931}" type="datetimeFigureOut">
              <a:rPr lang="en-US" smtClean="0"/>
              <a:t>11/5/2024</a:t>
            </a:fld>
            <a:endParaRPr lang="en-US"/>
          </a:p>
        </p:txBody>
      </p:sp>
      <p:sp>
        <p:nvSpPr>
          <p:cNvPr id="4" name="Footer Placeholder 3">
            <a:extLst>
              <a:ext uri="{FF2B5EF4-FFF2-40B4-BE49-F238E27FC236}">
                <a16:creationId xmlns:a16="http://schemas.microsoft.com/office/drawing/2014/main" id="{FFD917BE-7B37-51AB-8641-E1782AE100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7C1B0A-D6FC-436F-DA52-31183C19F26C}"/>
              </a:ext>
            </a:extLst>
          </p:cNvPr>
          <p:cNvSpPr>
            <a:spLocks noGrp="1"/>
          </p:cNvSpPr>
          <p:nvPr>
            <p:ph type="sldNum" sz="quarter" idx="12"/>
          </p:nvPr>
        </p:nvSpPr>
        <p:spPr/>
        <p:txBody>
          <a:bodyPr/>
          <a:lstStyle/>
          <a:p>
            <a:fld id="{7AEC0D9A-7110-DF42-9FCC-ECB30236D2F5}" type="slidenum">
              <a:rPr lang="en-US" smtClean="0"/>
              <a:t>‹#›</a:t>
            </a:fld>
            <a:endParaRPr lang="en-US"/>
          </a:p>
        </p:txBody>
      </p:sp>
    </p:spTree>
    <p:extLst>
      <p:ext uri="{BB962C8B-B14F-4D97-AF65-F5344CB8AC3E}">
        <p14:creationId xmlns:p14="http://schemas.microsoft.com/office/powerpoint/2010/main" val="2092417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3768E0-A72C-F33E-D993-13604A055F33}"/>
              </a:ext>
            </a:extLst>
          </p:cNvPr>
          <p:cNvSpPr>
            <a:spLocks noGrp="1"/>
          </p:cNvSpPr>
          <p:nvPr>
            <p:ph type="dt" sz="half" idx="10"/>
          </p:nvPr>
        </p:nvSpPr>
        <p:spPr/>
        <p:txBody>
          <a:bodyPr/>
          <a:lstStyle/>
          <a:p>
            <a:fld id="{E0B9EDB3-2B84-614A-85A5-31E923156931}" type="datetimeFigureOut">
              <a:rPr lang="en-US" smtClean="0"/>
              <a:t>11/5/2024</a:t>
            </a:fld>
            <a:endParaRPr lang="en-US"/>
          </a:p>
        </p:txBody>
      </p:sp>
      <p:sp>
        <p:nvSpPr>
          <p:cNvPr id="3" name="Footer Placeholder 2">
            <a:extLst>
              <a:ext uri="{FF2B5EF4-FFF2-40B4-BE49-F238E27FC236}">
                <a16:creationId xmlns:a16="http://schemas.microsoft.com/office/drawing/2014/main" id="{D480A814-7B9C-B65B-F9A0-F6C11CE55C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BBF51E-7B7F-8569-DB86-8AABFA279CCA}"/>
              </a:ext>
            </a:extLst>
          </p:cNvPr>
          <p:cNvSpPr>
            <a:spLocks noGrp="1"/>
          </p:cNvSpPr>
          <p:nvPr>
            <p:ph type="sldNum" sz="quarter" idx="12"/>
          </p:nvPr>
        </p:nvSpPr>
        <p:spPr/>
        <p:txBody>
          <a:bodyPr/>
          <a:lstStyle/>
          <a:p>
            <a:fld id="{7AEC0D9A-7110-DF42-9FCC-ECB30236D2F5}" type="slidenum">
              <a:rPr lang="en-US" smtClean="0"/>
              <a:t>‹#›</a:t>
            </a:fld>
            <a:endParaRPr lang="en-US"/>
          </a:p>
        </p:txBody>
      </p:sp>
    </p:spTree>
    <p:extLst>
      <p:ext uri="{BB962C8B-B14F-4D97-AF65-F5344CB8AC3E}">
        <p14:creationId xmlns:p14="http://schemas.microsoft.com/office/powerpoint/2010/main" val="96690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8D74-C007-4D30-8E6F-76007E9FC96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872240B-213D-4797-B112-6030F86E8E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76BB31A-2AD8-4550-A2C4-17F7D03E1C50}"/>
              </a:ext>
            </a:extLst>
          </p:cNvPr>
          <p:cNvSpPr>
            <a:spLocks noGrp="1"/>
          </p:cNvSpPr>
          <p:nvPr>
            <p:ph type="dt" sz="half" idx="10"/>
          </p:nvPr>
        </p:nvSpPr>
        <p:spPr/>
        <p:txBody>
          <a:bodyPr/>
          <a:lstStyle/>
          <a:p>
            <a:fld id="{E78A05B2-6441-4C8D-B82A-9DF74FA2FBC5}" type="datetimeFigureOut">
              <a:rPr lang="en-GB" smtClean="0"/>
              <a:t>05/11/2024</a:t>
            </a:fld>
            <a:endParaRPr lang="en-GB"/>
          </a:p>
        </p:txBody>
      </p:sp>
      <p:sp>
        <p:nvSpPr>
          <p:cNvPr id="5" name="Footer Placeholder 4">
            <a:extLst>
              <a:ext uri="{FF2B5EF4-FFF2-40B4-BE49-F238E27FC236}">
                <a16:creationId xmlns:a16="http://schemas.microsoft.com/office/drawing/2014/main" id="{027A4025-7CF4-4D89-B83E-7E19D3F87B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2DAC7F-1137-4CCD-8FF2-F5418A9DB496}"/>
              </a:ext>
            </a:extLst>
          </p:cNvPr>
          <p:cNvSpPr>
            <a:spLocks noGrp="1"/>
          </p:cNvSpPr>
          <p:nvPr>
            <p:ph type="sldNum" sz="quarter" idx="12"/>
          </p:nvPr>
        </p:nvSpPr>
        <p:spPr/>
        <p:txBody>
          <a:bodyPr/>
          <a:lstStyle/>
          <a:p>
            <a:fld id="{186DAB10-8FE4-4A43-9DBD-6CB8FFF0CCDB}" type="slidenum">
              <a:rPr lang="en-GB" smtClean="0"/>
              <a:t>‹#›</a:t>
            </a:fld>
            <a:endParaRPr lang="en-GB"/>
          </a:p>
        </p:txBody>
      </p:sp>
    </p:spTree>
    <p:extLst>
      <p:ext uri="{BB962C8B-B14F-4D97-AF65-F5344CB8AC3E}">
        <p14:creationId xmlns:p14="http://schemas.microsoft.com/office/powerpoint/2010/main" val="1712997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635E7-3D79-94F9-BBF7-2794B3EEC2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E100CFB-44FA-713A-A911-832FA224A5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4A37A6D-2441-551A-BDBD-2F5D81C60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6F967A-5C2F-06D8-6E8E-1BF6A8D2DE1C}"/>
              </a:ext>
            </a:extLst>
          </p:cNvPr>
          <p:cNvSpPr>
            <a:spLocks noGrp="1"/>
          </p:cNvSpPr>
          <p:nvPr>
            <p:ph type="dt" sz="half" idx="10"/>
          </p:nvPr>
        </p:nvSpPr>
        <p:spPr/>
        <p:txBody>
          <a:bodyPr/>
          <a:lstStyle/>
          <a:p>
            <a:fld id="{E0B9EDB3-2B84-614A-85A5-31E923156931}" type="datetimeFigureOut">
              <a:rPr lang="en-US" smtClean="0"/>
              <a:t>11/5/2024</a:t>
            </a:fld>
            <a:endParaRPr lang="en-US"/>
          </a:p>
        </p:txBody>
      </p:sp>
      <p:sp>
        <p:nvSpPr>
          <p:cNvPr id="6" name="Footer Placeholder 5">
            <a:extLst>
              <a:ext uri="{FF2B5EF4-FFF2-40B4-BE49-F238E27FC236}">
                <a16:creationId xmlns:a16="http://schemas.microsoft.com/office/drawing/2014/main" id="{9FF9DABC-3884-A463-F436-4F83ABBB8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7AD42-B15E-D266-A16C-9BEB1D65330A}"/>
              </a:ext>
            </a:extLst>
          </p:cNvPr>
          <p:cNvSpPr>
            <a:spLocks noGrp="1"/>
          </p:cNvSpPr>
          <p:nvPr>
            <p:ph type="sldNum" sz="quarter" idx="12"/>
          </p:nvPr>
        </p:nvSpPr>
        <p:spPr/>
        <p:txBody>
          <a:bodyPr/>
          <a:lstStyle/>
          <a:p>
            <a:fld id="{7AEC0D9A-7110-DF42-9FCC-ECB30236D2F5}" type="slidenum">
              <a:rPr lang="en-US" smtClean="0"/>
              <a:t>‹#›</a:t>
            </a:fld>
            <a:endParaRPr lang="en-US"/>
          </a:p>
        </p:txBody>
      </p:sp>
    </p:spTree>
    <p:extLst>
      <p:ext uri="{BB962C8B-B14F-4D97-AF65-F5344CB8AC3E}">
        <p14:creationId xmlns:p14="http://schemas.microsoft.com/office/powerpoint/2010/main" val="2876199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7F91-44AC-75AC-3050-7FA80B116E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19988AF-394D-E174-0ABF-57A126B799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7EA68C-3581-308E-48C9-8939519B4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A9836E-5F04-1DE6-B24C-50D44B42969F}"/>
              </a:ext>
            </a:extLst>
          </p:cNvPr>
          <p:cNvSpPr>
            <a:spLocks noGrp="1"/>
          </p:cNvSpPr>
          <p:nvPr>
            <p:ph type="dt" sz="half" idx="10"/>
          </p:nvPr>
        </p:nvSpPr>
        <p:spPr/>
        <p:txBody>
          <a:bodyPr/>
          <a:lstStyle/>
          <a:p>
            <a:fld id="{E0B9EDB3-2B84-614A-85A5-31E923156931}" type="datetimeFigureOut">
              <a:rPr lang="en-US" smtClean="0"/>
              <a:t>11/5/2024</a:t>
            </a:fld>
            <a:endParaRPr lang="en-US"/>
          </a:p>
        </p:txBody>
      </p:sp>
      <p:sp>
        <p:nvSpPr>
          <p:cNvPr id="6" name="Footer Placeholder 5">
            <a:extLst>
              <a:ext uri="{FF2B5EF4-FFF2-40B4-BE49-F238E27FC236}">
                <a16:creationId xmlns:a16="http://schemas.microsoft.com/office/drawing/2014/main" id="{6EBFCC2E-E70B-F1F0-5AB4-AC0567F8B2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939F89-DDE3-7B2B-F28B-37FBDACAB22E}"/>
              </a:ext>
            </a:extLst>
          </p:cNvPr>
          <p:cNvSpPr>
            <a:spLocks noGrp="1"/>
          </p:cNvSpPr>
          <p:nvPr>
            <p:ph type="sldNum" sz="quarter" idx="12"/>
          </p:nvPr>
        </p:nvSpPr>
        <p:spPr/>
        <p:txBody>
          <a:bodyPr/>
          <a:lstStyle/>
          <a:p>
            <a:fld id="{7AEC0D9A-7110-DF42-9FCC-ECB30236D2F5}" type="slidenum">
              <a:rPr lang="en-US" smtClean="0"/>
              <a:t>‹#›</a:t>
            </a:fld>
            <a:endParaRPr lang="en-US"/>
          </a:p>
        </p:txBody>
      </p:sp>
    </p:spTree>
    <p:extLst>
      <p:ext uri="{BB962C8B-B14F-4D97-AF65-F5344CB8AC3E}">
        <p14:creationId xmlns:p14="http://schemas.microsoft.com/office/powerpoint/2010/main" val="1076152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4D8D-9330-3232-AC66-FF32B2DD9F9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C3ED11-2C55-6EB7-F4F5-323AD33E704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C7F6A3-6FE8-6F87-66B4-F31B066D0360}"/>
              </a:ext>
            </a:extLst>
          </p:cNvPr>
          <p:cNvSpPr>
            <a:spLocks noGrp="1"/>
          </p:cNvSpPr>
          <p:nvPr>
            <p:ph type="dt" sz="half" idx="10"/>
          </p:nvPr>
        </p:nvSpPr>
        <p:spPr/>
        <p:txBody>
          <a:bodyPr/>
          <a:lstStyle/>
          <a:p>
            <a:fld id="{E0B9EDB3-2B84-614A-85A5-31E923156931}" type="datetimeFigureOut">
              <a:rPr lang="en-US" smtClean="0"/>
              <a:t>11/5/2024</a:t>
            </a:fld>
            <a:endParaRPr lang="en-US"/>
          </a:p>
        </p:txBody>
      </p:sp>
      <p:sp>
        <p:nvSpPr>
          <p:cNvPr id="5" name="Footer Placeholder 4">
            <a:extLst>
              <a:ext uri="{FF2B5EF4-FFF2-40B4-BE49-F238E27FC236}">
                <a16:creationId xmlns:a16="http://schemas.microsoft.com/office/drawing/2014/main" id="{209E91E8-49DF-2FF6-11F7-E6139DF2A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2CD64-3942-5768-6D10-28BE0BFB09F3}"/>
              </a:ext>
            </a:extLst>
          </p:cNvPr>
          <p:cNvSpPr>
            <a:spLocks noGrp="1"/>
          </p:cNvSpPr>
          <p:nvPr>
            <p:ph type="sldNum" sz="quarter" idx="12"/>
          </p:nvPr>
        </p:nvSpPr>
        <p:spPr/>
        <p:txBody>
          <a:bodyPr/>
          <a:lstStyle/>
          <a:p>
            <a:fld id="{7AEC0D9A-7110-DF42-9FCC-ECB30236D2F5}" type="slidenum">
              <a:rPr lang="en-US" smtClean="0"/>
              <a:t>‹#›</a:t>
            </a:fld>
            <a:endParaRPr lang="en-US"/>
          </a:p>
        </p:txBody>
      </p:sp>
    </p:spTree>
    <p:extLst>
      <p:ext uri="{BB962C8B-B14F-4D97-AF65-F5344CB8AC3E}">
        <p14:creationId xmlns:p14="http://schemas.microsoft.com/office/powerpoint/2010/main" val="2305372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EDCF5D-C316-0D16-8EDE-76D813075B3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F01BF1F-D334-E376-A744-AD98BCFD06E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B0C9BB-71B0-11D3-860C-F4BE66CFE4CB}"/>
              </a:ext>
            </a:extLst>
          </p:cNvPr>
          <p:cNvSpPr>
            <a:spLocks noGrp="1"/>
          </p:cNvSpPr>
          <p:nvPr>
            <p:ph type="dt" sz="half" idx="10"/>
          </p:nvPr>
        </p:nvSpPr>
        <p:spPr/>
        <p:txBody>
          <a:bodyPr/>
          <a:lstStyle/>
          <a:p>
            <a:fld id="{E0B9EDB3-2B84-614A-85A5-31E923156931}" type="datetimeFigureOut">
              <a:rPr lang="en-US" smtClean="0"/>
              <a:t>11/5/2024</a:t>
            </a:fld>
            <a:endParaRPr lang="en-US"/>
          </a:p>
        </p:txBody>
      </p:sp>
      <p:sp>
        <p:nvSpPr>
          <p:cNvPr id="5" name="Footer Placeholder 4">
            <a:extLst>
              <a:ext uri="{FF2B5EF4-FFF2-40B4-BE49-F238E27FC236}">
                <a16:creationId xmlns:a16="http://schemas.microsoft.com/office/drawing/2014/main" id="{88D51498-DA4D-1EBD-7F95-0C8A06A98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276E3-E95A-ED9F-357E-DAB1199A9909}"/>
              </a:ext>
            </a:extLst>
          </p:cNvPr>
          <p:cNvSpPr>
            <a:spLocks noGrp="1"/>
          </p:cNvSpPr>
          <p:nvPr>
            <p:ph type="sldNum" sz="quarter" idx="12"/>
          </p:nvPr>
        </p:nvSpPr>
        <p:spPr/>
        <p:txBody>
          <a:bodyPr/>
          <a:lstStyle/>
          <a:p>
            <a:fld id="{7AEC0D9A-7110-DF42-9FCC-ECB30236D2F5}" type="slidenum">
              <a:rPr lang="en-US" smtClean="0"/>
              <a:t>‹#›</a:t>
            </a:fld>
            <a:endParaRPr lang="en-US"/>
          </a:p>
        </p:txBody>
      </p:sp>
    </p:spTree>
    <p:extLst>
      <p:ext uri="{BB962C8B-B14F-4D97-AF65-F5344CB8AC3E}">
        <p14:creationId xmlns:p14="http://schemas.microsoft.com/office/powerpoint/2010/main" val="419099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B269-BBE5-4674-9093-A0439039602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C6FE174-CD16-4F00-BD33-313092E2D49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5D123DD-86DC-4CB7-9BA8-809B52D4A3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40F13DD-0DD0-48EF-A053-FA3E50418D35}"/>
              </a:ext>
            </a:extLst>
          </p:cNvPr>
          <p:cNvSpPr>
            <a:spLocks noGrp="1"/>
          </p:cNvSpPr>
          <p:nvPr>
            <p:ph type="dt" sz="half" idx="10"/>
          </p:nvPr>
        </p:nvSpPr>
        <p:spPr/>
        <p:txBody>
          <a:bodyPr/>
          <a:lstStyle/>
          <a:p>
            <a:fld id="{E78A05B2-6441-4C8D-B82A-9DF74FA2FBC5}" type="datetimeFigureOut">
              <a:rPr lang="en-GB" smtClean="0"/>
              <a:t>05/11/2024</a:t>
            </a:fld>
            <a:endParaRPr lang="en-GB"/>
          </a:p>
        </p:txBody>
      </p:sp>
      <p:sp>
        <p:nvSpPr>
          <p:cNvPr id="6" name="Footer Placeholder 5">
            <a:extLst>
              <a:ext uri="{FF2B5EF4-FFF2-40B4-BE49-F238E27FC236}">
                <a16:creationId xmlns:a16="http://schemas.microsoft.com/office/drawing/2014/main" id="{A6DE7BAF-F7A1-48EE-94E5-146A403B36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1F7AA5-C2D8-4D63-9421-883A4E8DABC0}"/>
              </a:ext>
            </a:extLst>
          </p:cNvPr>
          <p:cNvSpPr>
            <a:spLocks noGrp="1"/>
          </p:cNvSpPr>
          <p:nvPr>
            <p:ph type="sldNum" sz="quarter" idx="12"/>
          </p:nvPr>
        </p:nvSpPr>
        <p:spPr/>
        <p:txBody>
          <a:bodyPr/>
          <a:lstStyle/>
          <a:p>
            <a:fld id="{186DAB10-8FE4-4A43-9DBD-6CB8FFF0CCDB}" type="slidenum">
              <a:rPr lang="en-GB" smtClean="0"/>
              <a:t>‹#›</a:t>
            </a:fld>
            <a:endParaRPr lang="en-GB"/>
          </a:p>
        </p:txBody>
      </p:sp>
    </p:spTree>
    <p:extLst>
      <p:ext uri="{BB962C8B-B14F-4D97-AF65-F5344CB8AC3E}">
        <p14:creationId xmlns:p14="http://schemas.microsoft.com/office/powerpoint/2010/main" val="889154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D5E4-A09D-411E-B110-D13084EFCB8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92D0551-E235-4B7C-83F6-50A186AF1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AC37EF6-AA71-42C7-92AB-C095A6D1138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84441D2-6890-454A-9DA2-287EC3A6B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36DB5C-C49E-4ABD-8E52-2E18E516851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C6CBE8F-D7D9-462A-A0F3-B65AEB2A45C0}"/>
              </a:ext>
            </a:extLst>
          </p:cNvPr>
          <p:cNvSpPr>
            <a:spLocks noGrp="1"/>
          </p:cNvSpPr>
          <p:nvPr>
            <p:ph type="dt" sz="half" idx="10"/>
          </p:nvPr>
        </p:nvSpPr>
        <p:spPr/>
        <p:txBody>
          <a:bodyPr/>
          <a:lstStyle/>
          <a:p>
            <a:fld id="{E78A05B2-6441-4C8D-B82A-9DF74FA2FBC5}" type="datetimeFigureOut">
              <a:rPr lang="en-GB" smtClean="0"/>
              <a:t>05/11/2024</a:t>
            </a:fld>
            <a:endParaRPr lang="en-GB"/>
          </a:p>
        </p:txBody>
      </p:sp>
      <p:sp>
        <p:nvSpPr>
          <p:cNvPr id="8" name="Footer Placeholder 7">
            <a:extLst>
              <a:ext uri="{FF2B5EF4-FFF2-40B4-BE49-F238E27FC236}">
                <a16:creationId xmlns:a16="http://schemas.microsoft.com/office/drawing/2014/main" id="{0B1CD5EF-FD95-4697-99C2-A2DAD13C0B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356982-8217-4E0A-99FA-58212832060F}"/>
              </a:ext>
            </a:extLst>
          </p:cNvPr>
          <p:cNvSpPr>
            <a:spLocks noGrp="1"/>
          </p:cNvSpPr>
          <p:nvPr>
            <p:ph type="sldNum" sz="quarter" idx="12"/>
          </p:nvPr>
        </p:nvSpPr>
        <p:spPr/>
        <p:txBody>
          <a:bodyPr/>
          <a:lstStyle/>
          <a:p>
            <a:fld id="{186DAB10-8FE4-4A43-9DBD-6CB8FFF0CCDB}" type="slidenum">
              <a:rPr lang="en-GB" smtClean="0"/>
              <a:t>‹#›</a:t>
            </a:fld>
            <a:endParaRPr lang="en-GB"/>
          </a:p>
        </p:txBody>
      </p:sp>
    </p:spTree>
    <p:extLst>
      <p:ext uri="{BB962C8B-B14F-4D97-AF65-F5344CB8AC3E}">
        <p14:creationId xmlns:p14="http://schemas.microsoft.com/office/powerpoint/2010/main" val="264388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49454-3FC2-4538-A3BA-2D8FE662AFE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43F1449-80C1-4B8B-B438-1C06EAD6AA31}"/>
              </a:ext>
            </a:extLst>
          </p:cNvPr>
          <p:cNvSpPr>
            <a:spLocks noGrp="1"/>
          </p:cNvSpPr>
          <p:nvPr>
            <p:ph type="dt" sz="half" idx="10"/>
          </p:nvPr>
        </p:nvSpPr>
        <p:spPr/>
        <p:txBody>
          <a:bodyPr/>
          <a:lstStyle/>
          <a:p>
            <a:fld id="{E78A05B2-6441-4C8D-B82A-9DF74FA2FBC5}" type="datetimeFigureOut">
              <a:rPr lang="en-GB" smtClean="0"/>
              <a:t>05/11/2024</a:t>
            </a:fld>
            <a:endParaRPr lang="en-GB"/>
          </a:p>
        </p:txBody>
      </p:sp>
      <p:sp>
        <p:nvSpPr>
          <p:cNvPr id="4" name="Footer Placeholder 3">
            <a:extLst>
              <a:ext uri="{FF2B5EF4-FFF2-40B4-BE49-F238E27FC236}">
                <a16:creationId xmlns:a16="http://schemas.microsoft.com/office/drawing/2014/main" id="{CA0762B1-E8F7-4012-BECE-04088E169F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FA467F-9F29-47C1-9B6A-B0AF141050DC}"/>
              </a:ext>
            </a:extLst>
          </p:cNvPr>
          <p:cNvSpPr>
            <a:spLocks noGrp="1"/>
          </p:cNvSpPr>
          <p:nvPr>
            <p:ph type="sldNum" sz="quarter" idx="12"/>
          </p:nvPr>
        </p:nvSpPr>
        <p:spPr/>
        <p:txBody>
          <a:bodyPr/>
          <a:lstStyle/>
          <a:p>
            <a:fld id="{186DAB10-8FE4-4A43-9DBD-6CB8FFF0CCDB}" type="slidenum">
              <a:rPr lang="en-GB" smtClean="0"/>
              <a:t>‹#›</a:t>
            </a:fld>
            <a:endParaRPr lang="en-GB"/>
          </a:p>
        </p:txBody>
      </p:sp>
    </p:spTree>
    <p:extLst>
      <p:ext uri="{BB962C8B-B14F-4D97-AF65-F5344CB8AC3E}">
        <p14:creationId xmlns:p14="http://schemas.microsoft.com/office/powerpoint/2010/main" val="92524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10841-E39B-46FC-BFF6-DD084DC19CE1}"/>
              </a:ext>
            </a:extLst>
          </p:cNvPr>
          <p:cNvSpPr>
            <a:spLocks noGrp="1"/>
          </p:cNvSpPr>
          <p:nvPr>
            <p:ph type="dt" sz="half" idx="10"/>
          </p:nvPr>
        </p:nvSpPr>
        <p:spPr/>
        <p:txBody>
          <a:bodyPr/>
          <a:lstStyle/>
          <a:p>
            <a:fld id="{E78A05B2-6441-4C8D-B82A-9DF74FA2FBC5}" type="datetimeFigureOut">
              <a:rPr lang="en-GB" smtClean="0"/>
              <a:t>05/11/2024</a:t>
            </a:fld>
            <a:endParaRPr lang="en-GB"/>
          </a:p>
        </p:txBody>
      </p:sp>
      <p:sp>
        <p:nvSpPr>
          <p:cNvPr id="3" name="Footer Placeholder 2">
            <a:extLst>
              <a:ext uri="{FF2B5EF4-FFF2-40B4-BE49-F238E27FC236}">
                <a16:creationId xmlns:a16="http://schemas.microsoft.com/office/drawing/2014/main" id="{2546FBF7-32A3-45DF-9591-7339722B4A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A632FC-9001-41A9-92A4-95C3BC35447E}"/>
              </a:ext>
            </a:extLst>
          </p:cNvPr>
          <p:cNvSpPr>
            <a:spLocks noGrp="1"/>
          </p:cNvSpPr>
          <p:nvPr>
            <p:ph type="sldNum" sz="quarter" idx="12"/>
          </p:nvPr>
        </p:nvSpPr>
        <p:spPr/>
        <p:txBody>
          <a:bodyPr/>
          <a:lstStyle/>
          <a:p>
            <a:fld id="{186DAB10-8FE4-4A43-9DBD-6CB8FFF0CCDB}" type="slidenum">
              <a:rPr lang="en-GB" smtClean="0"/>
              <a:t>‹#›</a:t>
            </a:fld>
            <a:endParaRPr lang="en-GB"/>
          </a:p>
        </p:txBody>
      </p:sp>
    </p:spTree>
    <p:extLst>
      <p:ext uri="{BB962C8B-B14F-4D97-AF65-F5344CB8AC3E}">
        <p14:creationId xmlns:p14="http://schemas.microsoft.com/office/powerpoint/2010/main" val="78082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76C9-6D5E-4EBA-B41E-766B7C894C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EFFB9DC-754C-40DF-AEF5-086C40BE1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FAA04F3-99CC-4FBC-8EF0-4BDAF2B82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8D32018-BFAF-4F39-BADB-80B8C7AF3941}"/>
              </a:ext>
            </a:extLst>
          </p:cNvPr>
          <p:cNvSpPr>
            <a:spLocks noGrp="1"/>
          </p:cNvSpPr>
          <p:nvPr>
            <p:ph type="dt" sz="half" idx="10"/>
          </p:nvPr>
        </p:nvSpPr>
        <p:spPr/>
        <p:txBody>
          <a:bodyPr/>
          <a:lstStyle/>
          <a:p>
            <a:fld id="{E78A05B2-6441-4C8D-B82A-9DF74FA2FBC5}" type="datetimeFigureOut">
              <a:rPr lang="en-GB" smtClean="0"/>
              <a:t>05/11/2024</a:t>
            </a:fld>
            <a:endParaRPr lang="en-GB"/>
          </a:p>
        </p:txBody>
      </p:sp>
      <p:sp>
        <p:nvSpPr>
          <p:cNvPr id="6" name="Footer Placeholder 5">
            <a:extLst>
              <a:ext uri="{FF2B5EF4-FFF2-40B4-BE49-F238E27FC236}">
                <a16:creationId xmlns:a16="http://schemas.microsoft.com/office/drawing/2014/main" id="{71D94119-FAC7-4824-8412-E6B40151FC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AB0BD9-0E97-46D1-A46C-AC4EBDC0FB7A}"/>
              </a:ext>
            </a:extLst>
          </p:cNvPr>
          <p:cNvSpPr>
            <a:spLocks noGrp="1"/>
          </p:cNvSpPr>
          <p:nvPr>
            <p:ph type="sldNum" sz="quarter" idx="12"/>
          </p:nvPr>
        </p:nvSpPr>
        <p:spPr/>
        <p:txBody>
          <a:bodyPr/>
          <a:lstStyle/>
          <a:p>
            <a:fld id="{186DAB10-8FE4-4A43-9DBD-6CB8FFF0CCDB}" type="slidenum">
              <a:rPr lang="en-GB" smtClean="0"/>
              <a:t>‹#›</a:t>
            </a:fld>
            <a:endParaRPr lang="en-GB"/>
          </a:p>
        </p:txBody>
      </p:sp>
    </p:spTree>
    <p:extLst>
      <p:ext uri="{BB962C8B-B14F-4D97-AF65-F5344CB8AC3E}">
        <p14:creationId xmlns:p14="http://schemas.microsoft.com/office/powerpoint/2010/main" val="84468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7124B-AAD2-405C-8296-37E706542C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BEB26E8-254D-4F61-8B22-62EBDE8CDB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F3F07B-DE39-40FC-AD5E-671CEC652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CC309F-48A6-4B7F-8CE3-839BD730E0AB}"/>
              </a:ext>
            </a:extLst>
          </p:cNvPr>
          <p:cNvSpPr>
            <a:spLocks noGrp="1"/>
          </p:cNvSpPr>
          <p:nvPr>
            <p:ph type="dt" sz="half" idx="10"/>
          </p:nvPr>
        </p:nvSpPr>
        <p:spPr/>
        <p:txBody>
          <a:bodyPr/>
          <a:lstStyle/>
          <a:p>
            <a:fld id="{E78A05B2-6441-4C8D-B82A-9DF74FA2FBC5}" type="datetimeFigureOut">
              <a:rPr lang="en-GB" smtClean="0"/>
              <a:t>05/11/2024</a:t>
            </a:fld>
            <a:endParaRPr lang="en-GB"/>
          </a:p>
        </p:txBody>
      </p:sp>
      <p:sp>
        <p:nvSpPr>
          <p:cNvPr id="6" name="Footer Placeholder 5">
            <a:extLst>
              <a:ext uri="{FF2B5EF4-FFF2-40B4-BE49-F238E27FC236}">
                <a16:creationId xmlns:a16="http://schemas.microsoft.com/office/drawing/2014/main" id="{463B833F-3FFF-4295-A206-C33E1BDED6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A49ABA-EBA8-4118-86E3-B0BB0EC8655D}"/>
              </a:ext>
            </a:extLst>
          </p:cNvPr>
          <p:cNvSpPr>
            <a:spLocks noGrp="1"/>
          </p:cNvSpPr>
          <p:nvPr>
            <p:ph type="sldNum" sz="quarter" idx="12"/>
          </p:nvPr>
        </p:nvSpPr>
        <p:spPr/>
        <p:txBody>
          <a:bodyPr/>
          <a:lstStyle/>
          <a:p>
            <a:fld id="{186DAB10-8FE4-4A43-9DBD-6CB8FFF0CCDB}" type="slidenum">
              <a:rPr lang="en-GB" smtClean="0"/>
              <a:t>‹#›</a:t>
            </a:fld>
            <a:endParaRPr lang="en-GB"/>
          </a:p>
        </p:txBody>
      </p:sp>
    </p:spTree>
    <p:extLst>
      <p:ext uri="{BB962C8B-B14F-4D97-AF65-F5344CB8AC3E}">
        <p14:creationId xmlns:p14="http://schemas.microsoft.com/office/powerpoint/2010/main" val="362950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2CA165-3F7E-425D-84F6-F78C27A29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4F144FF-B875-45FB-8087-4625D0DCEA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AA842E5-D3A1-4192-9933-71C19B93BC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A05B2-6441-4C8D-B82A-9DF74FA2FBC5}" type="datetimeFigureOut">
              <a:rPr lang="en-GB" smtClean="0"/>
              <a:t>05/11/2024</a:t>
            </a:fld>
            <a:endParaRPr lang="en-GB"/>
          </a:p>
        </p:txBody>
      </p:sp>
      <p:sp>
        <p:nvSpPr>
          <p:cNvPr id="5" name="Footer Placeholder 4">
            <a:extLst>
              <a:ext uri="{FF2B5EF4-FFF2-40B4-BE49-F238E27FC236}">
                <a16:creationId xmlns:a16="http://schemas.microsoft.com/office/drawing/2014/main" id="{4F648C62-4C6B-4BD1-99BB-357F9D6E45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9C351D-D28E-4D9B-9F01-57605B9EAF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DAB10-8FE4-4A43-9DBD-6CB8FFF0CCDB}" type="slidenum">
              <a:rPr lang="en-GB" smtClean="0"/>
              <a:t>‹#›</a:t>
            </a:fld>
            <a:endParaRPr lang="en-GB"/>
          </a:p>
        </p:txBody>
      </p:sp>
    </p:spTree>
    <p:extLst>
      <p:ext uri="{BB962C8B-B14F-4D97-AF65-F5344CB8AC3E}">
        <p14:creationId xmlns:p14="http://schemas.microsoft.com/office/powerpoint/2010/main" val="3093070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4D9237-28D5-62DB-399D-B2C6A43C21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A0CBD3-42C9-DA8E-1FC6-442EBCCE17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D5D4C5-E31F-D575-CF14-78B9A144C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0244B7-D46A-42BA-ADEE-A4329E56D443}" type="datetimeFigureOut">
              <a:rPr lang="en-GB" smtClean="0"/>
              <a:t>05/11/2024</a:t>
            </a:fld>
            <a:endParaRPr lang="en-GB"/>
          </a:p>
        </p:txBody>
      </p:sp>
      <p:sp>
        <p:nvSpPr>
          <p:cNvPr id="5" name="Footer Placeholder 4">
            <a:extLst>
              <a:ext uri="{FF2B5EF4-FFF2-40B4-BE49-F238E27FC236}">
                <a16:creationId xmlns:a16="http://schemas.microsoft.com/office/drawing/2014/main" id="{7EAC3E62-7F19-A89B-4031-4D60331B54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91809E7-B37B-B6CB-7DC2-686511C6D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AF1551-145E-4541-A7E3-F982900C0010}" type="slidenum">
              <a:rPr lang="en-GB" smtClean="0"/>
              <a:t>‹#›</a:t>
            </a:fld>
            <a:endParaRPr lang="en-GB"/>
          </a:p>
        </p:txBody>
      </p:sp>
    </p:spTree>
    <p:extLst>
      <p:ext uri="{BB962C8B-B14F-4D97-AF65-F5344CB8AC3E}">
        <p14:creationId xmlns:p14="http://schemas.microsoft.com/office/powerpoint/2010/main" val="3472312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90271-EA88-222C-06C2-F7CE303790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1B4051-D1F2-6C6C-CA71-2C487FA348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D1E61C-DF48-D008-D889-281EE7118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9EDB3-2B84-614A-85A5-31E923156931}" type="datetimeFigureOut">
              <a:rPr lang="en-US" smtClean="0"/>
              <a:t>11/5/2024</a:t>
            </a:fld>
            <a:endParaRPr lang="en-US"/>
          </a:p>
        </p:txBody>
      </p:sp>
      <p:sp>
        <p:nvSpPr>
          <p:cNvPr id="5" name="Footer Placeholder 4">
            <a:extLst>
              <a:ext uri="{FF2B5EF4-FFF2-40B4-BE49-F238E27FC236}">
                <a16:creationId xmlns:a16="http://schemas.microsoft.com/office/drawing/2014/main" id="{D6771E4F-CB0A-FA2A-B36A-573CE5D7F7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93E1D7-CEBB-F655-55C2-1EF48040FD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C0D9A-7110-DF42-9FCC-ECB30236D2F5}" type="slidenum">
              <a:rPr lang="en-US" smtClean="0"/>
              <a:t>‹#›</a:t>
            </a:fld>
            <a:endParaRPr lang="en-US"/>
          </a:p>
        </p:txBody>
      </p:sp>
    </p:spTree>
    <p:extLst>
      <p:ext uri="{BB962C8B-B14F-4D97-AF65-F5344CB8AC3E}">
        <p14:creationId xmlns:p14="http://schemas.microsoft.com/office/powerpoint/2010/main" val="42759371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0.png"/><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0.png"/><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0.png"/><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0.png"/><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77D4-D4CB-4613-AC2B-D771835D8A2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46C97BC7-AA54-4A1B-AFEB-A3679D8CD50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31229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BAAA9B-C64B-FBA0-48D7-9B9E7822BB25}"/>
              </a:ext>
            </a:extLst>
          </p:cNvPr>
          <p:cNvSpPr>
            <a:spLocks noGrp="1"/>
          </p:cNvSpPr>
          <p:nvPr>
            <p:ph type="title"/>
          </p:nvPr>
        </p:nvSpPr>
        <p:spPr>
          <a:xfrm>
            <a:off x="586478" y="1683756"/>
            <a:ext cx="3115265" cy="2396359"/>
          </a:xfrm>
        </p:spPr>
        <p:txBody>
          <a:bodyPr anchor="b">
            <a:normAutofit/>
          </a:bodyPr>
          <a:lstStyle/>
          <a:p>
            <a:pPr algn="r"/>
            <a:r>
              <a:rPr lang="en-US" sz="4800" b="1" dirty="0">
                <a:solidFill>
                  <a:srgbClr val="FFFFFF"/>
                </a:solidFill>
              </a:rPr>
              <a:t>Estates</a:t>
            </a:r>
          </a:p>
        </p:txBody>
      </p:sp>
      <p:graphicFrame>
        <p:nvGraphicFramePr>
          <p:cNvPr id="5" name="Content Placeholder 2">
            <a:extLst>
              <a:ext uri="{FF2B5EF4-FFF2-40B4-BE49-F238E27FC236}">
                <a16:creationId xmlns:a16="http://schemas.microsoft.com/office/drawing/2014/main" id="{23067CB2-CB0A-1542-2F27-85ECAF777DE8}"/>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36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077FDE-16F9-7AD0-ECF4-43578777DDA2}"/>
              </a:ext>
            </a:extLst>
          </p:cNvPr>
          <p:cNvSpPr>
            <a:spLocks noGrp="1"/>
          </p:cNvSpPr>
          <p:nvPr>
            <p:ph type="title"/>
          </p:nvPr>
        </p:nvSpPr>
        <p:spPr>
          <a:xfrm>
            <a:off x="1383564" y="348865"/>
            <a:ext cx="9718111" cy="1576446"/>
          </a:xfrm>
        </p:spPr>
        <p:txBody>
          <a:bodyPr anchor="ctr">
            <a:normAutofit/>
          </a:bodyPr>
          <a:lstStyle/>
          <a:p>
            <a:r>
              <a:rPr lang="en-US" sz="4800" b="1" dirty="0">
                <a:solidFill>
                  <a:srgbClr val="FFFFFF"/>
                </a:solidFill>
              </a:rPr>
              <a:t>Digital</a:t>
            </a:r>
          </a:p>
        </p:txBody>
      </p:sp>
      <p:graphicFrame>
        <p:nvGraphicFramePr>
          <p:cNvPr id="14" name="Content Placeholder 2">
            <a:extLst>
              <a:ext uri="{FF2B5EF4-FFF2-40B4-BE49-F238E27FC236}">
                <a16:creationId xmlns:a16="http://schemas.microsoft.com/office/drawing/2014/main" id="{EC962CE9-04E9-5F8A-E2E9-417F220B6926}"/>
              </a:ext>
            </a:extLst>
          </p:cNvPr>
          <p:cNvGraphicFramePr>
            <a:graphicFrameLocks noGrp="1"/>
          </p:cNvGraphicFramePr>
          <p:nvPr>
            <p:ph idx="1"/>
            <p:extLst>
              <p:ext uri="{D42A27DB-BD31-4B8C-83A1-F6EECF244321}">
                <p14:modId xmlns:p14="http://schemas.microsoft.com/office/powerpoint/2010/main" val="51810106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4852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F655-4123-407F-5022-A66565E42483}"/>
              </a:ext>
            </a:extLst>
          </p:cNvPr>
          <p:cNvSpPr>
            <a:spLocks noGrp="1"/>
          </p:cNvSpPr>
          <p:nvPr>
            <p:ph type="title"/>
          </p:nvPr>
        </p:nvSpPr>
        <p:spPr>
          <a:xfrm>
            <a:off x="876693" y="741391"/>
            <a:ext cx="4355265" cy="1616203"/>
          </a:xfrm>
        </p:spPr>
        <p:txBody>
          <a:bodyPr anchor="b">
            <a:normAutofit/>
          </a:bodyPr>
          <a:lstStyle/>
          <a:p>
            <a:r>
              <a:rPr lang="en-US" sz="3200"/>
              <a:t>Demand and Capcity </a:t>
            </a:r>
          </a:p>
        </p:txBody>
      </p:sp>
      <p:sp>
        <p:nvSpPr>
          <p:cNvPr id="3" name="Content Placeholder 2">
            <a:extLst>
              <a:ext uri="{FF2B5EF4-FFF2-40B4-BE49-F238E27FC236}">
                <a16:creationId xmlns:a16="http://schemas.microsoft.com/office/drawing/2014/main" id="{3D886B9E-6E3C-B1D3-FBB9-234C6E7DB066}"/>
              </a:ext>
            </a:extLst>
          </p:cNvPr>
          <p:cNvSpPr>
            <a:spLocks noGrp="1"/>
          </p:cNvSpPr>
          <p:nvPr>
            <p:ph idx="1"/>
          </p:nvPr>
        </p:nvSpPr>
        <p:spPr>
          <a:xfrm>
            <a:off x="876692" y="2533476"/>
            <a:ext cx="4355265" cy="3447832"/>
          </a:xfrm>
        </p:spPr>
        <p:txBody>
          <a:bodyPr anchor="t">
            <a:normAutofit/>
          </a:bodyPr>
          <a:lstStyle/>
          <a:p>
            <a:r>
              <a:rPr lang="en-US" sz="2000"/>
              <a:t>Data requests made from each HB around demand and capcity</a:t>
            </a:r>
          </a:p>
          <a:p>
            <a:r>
              <a:rPr lang="en-US" sz="2000"/>
              <a:t>Requests that sub specialty data provided</a:t>
            </a:r>
          </a:p>
          <a:p>
            <a:r>
              <a:rPr lang="en-US" sz="2000"/>
              <a:t>Requests that accurate capacity data is included</a:t>
            </a:r>
          </a:p>
        </p:txBody>
      </p:sp>
      <p:pic>
        <p:nvPicPr>
          <p:cNvPr id="5" name="Picture 4" descr="Stock exchange numbers">
            <a:extLst>
              <a:ext uri="{FF2B5EF4-FFF2-40B4-BE49-F238E27FC236}">
                <a16:creationId xmlns:a16="http://schemas.microsoft.com/office/drawing/2014/main" id="{FFE5C357-4FBE-233A-5F01-89045D5E5C12}"/>
              </a:ext>
            </a:extLst>
          </p:cNvPr>
          <p:cNvPicPr>
            <a:picLocks noChangeAspect="1"/>
          </p:cNvPicPr>
          <p:nvPr/>
        </p:nvPicPr>
        <p:blipFill>
          <a:blip r:embed="rId2"/>
          <a:srcRect l="15103" r="25562" b="-1"/>
          <a:stretch/>
        </p:blipFill>
        <p:spPr>
          <a:xfrm>
            <a:off x="6096000" y="10"/>
            <a:ext cx="6095999" cy="6857990"/>
          </a:xfrm>
          <a:prstGeom prst="rect">
            <a:avLst/>
          </a:prstGeom>
        </p:spPr>
      </p:pic>
      <p:sp>
        <p:nvSpPr>
          <p:cNvPr id="18" name="Rectangle 17">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820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478687-2B76-DA5C-BA56-1CF6B9E136F4}"/>
              </a:ext>
            </a:extLst>
          </p:cNvPr>
          <p:cNvSpPr>
            <a:spLocks noGrp="1"/>
          </p:cNvSpPr>
          <p:nvPr>
            <p:ph type="title"/>
          </p:nvPr>
        </p:nvSpPr>
        <p:spPr>
          <a:xfrm>
            <a:off x="466722" y="586855"/>
            <a:ext cx="3201366" cy="3387497"/>
          </a:xfrm>
        </p:spPr>
        <p:txBody>
          <a:bodyPr anchor="b">
            <a:normAutofit/>
          </a:bodyPr>
          <a:lstStyle/>
          <a:p>
            <a:pPr algn="r"/>
            <a:r>
              <a:rPr lang="en-US" sz="4800" b="1" dirty="0">
                <a:solidFill>
                  <a:srgbClr val="FFFFFF"/>
                </a:solidFill>
              </a:rPr>
              <a:t>Findings</a:t>
            </a:r>
          </a:p>
        </p:txBody>
      </p:sp>
      <p:sp>
        <p:nvSpPr>
          <p:cNvPr id="3" name="Content Placeholder 2">
            <a:extLst>
              <a:ext uri="{FF2B5EF4-FFF2-40B4-BE49-F238E27FC236}">
                <a16:creationId xmlns:a16="http://schemas.microsoft.com/office/drawing/2014/main" id="{49D5B697-F292-05B4-BEAD-77B895ECE723}"/>
              </a:ext>
            </a:extLst>
          </p:cNvPr>
          <p:cNvSpPr>
            <a:spLocks noGrp="1"/>
          </p:cNvSpPr>
          <p:nvPr>
            <p:ph idx="1"/>
          </p:nvPr>
        </p:nvSpPr>
        <p:spPr>
          <a:xfrm>
            <a:off x="4581727" y="649480"/>
            <a:ext cx="3025303" cy="5546047"/>
          </a:xfrm>
        </p:spPr>
        <p:txBody>
          <a:bodyPr anchor="ctr">
            <a:normAutofit/>
          </a:bodyPr>
          <a:lstStyle/>
          <a:p>
            <a:r>
              <a:rPr lang="en-US" sz="2000"/>
              <a:t>Data responses from HB were variable and interpreted differently </a:t>
            </a:r>
          </a:p>
          <a:p>
            <a:r>
              <a:rPr lang="en-US" sz="2000"/>
              <a:t>Demonstrates that we are potentially using inaccurate data for service design and delivery</a:t>
            </a:r>
          </a:p>
          <a:p>
            <a:r>
              <a:rPr lang="en-US" sz="2000"/>
              <a:t>Little consistency of coding and outcomes </a:t>
            </a:r>
          </a:p>
          <a:p>
            <a:r>
              <a:rPr lang="en-US" sz="2000"/>
              <a:t>Reporting very different across HB and sometimes between sites within single HB</a:t>
            </a:r>
          </a:p>
          <a:p>
            <a:endParaRPr lang="en-US" sz="2000"/>
          </a:p>
        </p:txBody>
      </p:sp>
      <p:pic>
        <p:nvPicPr>
          <p:cNvPr id="5" name="Picture 4">
            <a:extLst>
              <a:ext uri="{FF2B5EF4-FFF2-40B4-BE49-F238E27FC236}">
                <a16:creationId xmlns:a16="http://schemas.microsoft.com/office/drawing/2014/main" id="{1EDB4BE9-5660-BBF5-8648-162F63000247}"/>
              </a:ext>
            </a:extLst>
          </p:cNvPr>
          <p:cNvPicPr>
            <a:picLocks noChangeAspect="1"/>
          </p:cNvPicPr>
          <p:nvPr/>
        </p:nvPicPr>
        <p:blipFill>
          <a:blip r:embed="rId2"/>
          <a:stretch>
            <a:fillRect/>
          </a:stretch>
        </p:blipFill>
        <p:spPr>
          <a:xfrm>
            <a:off x="8109502" y="2155859"/>
            <a:ext cx="3615776" cy="2558161"/>
          </a:xfrm>
          <a:prstGeom prst="rect">
            <a:avLst/>
          </a:prstGeom>
        </p:spPr>
      </p:pic>
    </p:spTree>
    <p:extLst>
      <p:ext uri="{BB962C8B-B14F-4D97-AF65-F5344CB8AC3E}">
        <p14:creationId xmlns:p14="http://schemas.microsoft.com/office/powerpoint/2010/main" val="319971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86D08A-F29B-9611-7A5F-8EAEC6FEB812}"/>
              </a:ext>
            </a:extLst>
          </p:cNvPr>
          <p:cNvSpPr>
            <a:spLocks noGrp="1"/>
          </p:cNvSpPr>
          <p:nvPr>
            <p:ph type="title"/>
          </p:nvPr>
        </p:nvSpPr>
        <p:spPr>
          <a:xfrm>
            <a:off x="466722" y="586855"/>
            <a:ext cx="3201366" cy="3387497"/>
          </a:xfrm>
        </p:spPr>
        <p:txBody>
          <a:bodyPr anchor="b">
            <a:normAutofit/>
          </a:bodyPr>
          <a:lstStyle/>
          <a:p>
            <a:pPr algn="r"/>
            <a:r>
              <a:rPr lang="en-US" b="1" dirty="0">
                <a:solidFill>
                  <a:srgbClr val="FFFFFF"/>
                </a:solidFill>
              </a:rPr>
              <a:t>Epidemiology</a:t>
            </a:r>
          </a:p>
        </p:txBody>
      </p:sp>
      <p:sp>
        <p:nvSpPr>
          <p:cNvPr id="3" name="Content Placeholder 2">
            <a:extLst>
              <a:ext uri="{FF2B5EF4-FFF2-40B4-BE49-F238E27FC236}">
                <a16:creationId xmlns:a16="http://schemas.microsoft.com/office/drawing/2014/main" id="{CA15A533-ADF0-0771-FECF-C317D603225E}"/>
              </a:ext>
            </a:extLst>
          </p:cNvPr>
          <p:cNvSpPr>
            <a:spLocks noGrp="1"/>
          </p:cNvSpPr>
          <p:nvPr>
            <p:ph idx="1"/>
          </p:nvPr>
        </p:nvSpPr>
        <p:spPr>
          <a:xfrm>
            <a:off x="4810259" y="649480"/>
            <a:ext cx="6555347" cy="5546047"/>
          </a:xfrm>
        </p:spPr>
        <p:txBody>
          <a:bodyPr anchor="ctr">
            <a:normAutofit/>
          </a:bodyPr>
          <a:lstStyle/>
          <a:p>
            <a:r>
              <a:rPr lang="en-US" sz="3200" dirty="0"/>
              <a:t>Working with Department of Mathematics, Cardiff University known prevalence and incidence data for the 3 largest demand specialties to demonstrate how the demand on services will develop over next 10  </a:t>
            </a:r>
          </a:p>
          <a:p>
            <a:pPr lvl="1"/>
            <a:r>
              <a:rPr lang="en-US" sz="3200" dirty="0"/>
              <a:t>Cataract</a:t>
            </a:r>
          </a:p>
          <a:p>
            <a:pPr lvl="1"/>
            <a:r>
              <a:rPr lang="en-US" sz="3200" dirty="0"/>
              <a:t>Medical Retina</a:t>
            </a:r>
          </a:p>
          <a:p>
            <a:pPr lvl="1"/>
            <a:r>
              <a:rPr lang="en-US" sz="3200" dirty="0"/>
              <a:t>Glaucoma</a:t>
            </a:r>
          </a:p>
        </p:txBody>
      </p:sp>
    </p:spTree>
    <p:extLst>
      <p:ext uri="{BB962C8B-B14F-4D97-AF65-F5344CB8AC3E}">
        <p14:creationId xmlns:p14="http://schemas.microsoft.com/office/powerpoint/2010/main" val="1394558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FCAB45-5331-82F6-B063-9EF81A6364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5213" y="218322"/>
            <a:ext cx="4138755" cy="3009614"/>
          </a:xfrm>
          <a:prstGeom prst="rect">
            <a:avLst/>
          </a:prstGeom>
        </p:spPr>
      </p:pic>
      <p:pic>
        <p:nvPicPr>
          <p:cNvPr id="5" name="Picture 4">
            <a:extLst>
              <a:ext uri="{FF2B5EF4-FFF2-40B4-BE49-F238E27FC236}">
                <a16:creationId xmlns:a16="http://schemas.microsoft.com/office/drawing/2014/main" id="{AD5DE3CD-A133-6B98-3C4F-CA23CA687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12" y="3227936"/>
            <a:ext cx="4138755" cy="3145155"/>
          </a:xfrm>
          <a:prstGeom prst="rect">
            <a:avLst/>
          </a:prstGeom>
        </p:spPr>
      </p:pic>
      <p:pic>
        <p:nvPicPr>
          <p:cNvPr id="6" name="Picture 5">
            <a:extLst>
              <a:ext uri="{FF2B5EF4-FFF2-40B4-BE49-F238E27FC236}">
                <a16:creationId xmlns:a16="http://schemas.microsoft.com/office/drawing/2014/main" id="{A850AF32-4990-1FCB-E52C-53E7B40032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0049" y="2480440"/>
            <a:ext cx="4138755" cy="3009614"/>
          </a:xfrm>
          <a:prstGeom prst="rect">
            <a:avLst/>
          </a:prstGeom>
        </p:spPr>
      </p:pic>
      <p:sp>
        <p:nvSpPr>
          <p:cNvPr id="7" name="TextBox 6">
            <a:extLst>
              <a:ext uri="{FF2B5EF4-FFF2-40B4-BE49-F238E27FC236}">
                <a16:creationId xmlns:a16="http://schemas.microsoft.com/office/drawing/2014/main" id="{6E0E4753-EDD4-675C-6A8B-6A62DFF06B40}"/>
              </a:ext>
            </a:extLst>
          </p:cNvPr>
          <p:cNvSpPr txBox="1"/>
          <p:nvPr/>
        </p:nvSpPr>
        <p:spPr>
          <a:xfrm>
            <a:off x="7073462" y="1124607"/>
            <a:ext cx="36681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Cataract increase –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Glaucoma increase – 11.7%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Retina increase – 13%</a:t>
            </a:r>
          </a:p>
        </p:txBody>
      </p:sp>
    </p:spTree>
    <p:extLst>
      <p:ext uri="{BB962C8B-B14F-4D97-AF65-F5344CB8AC3E}">
        <p14:creationId xmlns:p14="http://schemas.microsoft.com/office/powerpoint/2010/main" val="409311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3D0616-583D-7176-603E-38ED85A91077}"/>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Strategic Solutions</a:t>
            </a:r>
          </a:p>
        </p:txBody>
      </p:sp>
      <p:pic>
        <p:nvPicPr>
          <p:cNvPr id="4" name="Content Placeholder 3" descr="A blue and green logo&#10;&#10;Description automatically generated with medium confidence">
            <a:extLst>
              <a:ext uri="{FF2B5EF4-FFF2-40B4-BE49-F238E27FC236}">
                <a16:creationId xmlns:a16="http://schemas.microsoft.com/office/drawing/2014/main" id="{F88011AA-F922-4139-8076-0EEDB0F611F8}"/>
              </a:ext>
            </a:extLst>
          </p:cNvPr>
          <p:cNvPicPr>
            <a:picLocks noGrp="1" noChangeAspect="1"/>
          </p:cNvPicPr>
          <p:nvPr>
            <p:ph idx="1"/>
          </p:nvPr>
        </p:nvPicPr>
        <p:blipFill>
          <a:blip r:embed="rId2"/>
          <a:stretch>
            <a:fillRect/>
          </a:stretch>
        </p:blipFill>
        <p:spPr>
          <a:xfrm>
            <a:off x="432225" y="1969342"/>
            <a:ext cx="11327549" cy="4446062"/>
          </a:xfrm>
          <a:prstGeom prst="rect">
            <a:avLst/>
          </a:prstGeom>
        </p:spPr>
      </p:pic>
    </p:spTree>
    <p:extLst>
      <p:ext uri="{BB962C8B-B14F-4D97-AF65-F5344CB8AC3E}">
        <p14:creationId xmlns:p14="http://schemas.microsoft.com/office/powerpoint/2010/main" val="351738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1B17-95A4-4B14-301B-702FC49E94C9}"/>
              </a:ext>
            </a:extLst>
          </p:cNvPr>
          <p:cNvSpPr>
            <a:spLocks noGrp="1"/>
          </p:cNvSpPr>
          <p:nvPr>
            <p:ph type="title"/>
          </p:nvPr>
        </p:nvSpPr>
        <p:spPr/>
        <p:txBody>
          <a:bodyPr>
            <a:normAutofit/>
          </a:bodyPr>
          <a:lstStyle/>
          <a:p>
            <a:pPr algn="ctr"/>
            <a:r>
              <a:rPr lang="en-GB" sz="4800" b="1" dirty="0"/>
              <a:t>Clinical Networks </a:t>
            </a:r>
          </a:p>
        </p:txBody>
      </p:sp>
      <p:sp>
        <p:nvSpPr>
          <p:cNvPr id="4" name="Text Box 2">
            <a:extLst>
              <a:ext uri="{FF2B5EF4-FFF2-40B4-BE49-F238E27FC236}">
                <a16:creationId xmlns:a16="http://schemas.microsoft.com/office/drawing/2014/main" id="{F7F6625C-5A88-B794-80FB-D7A5A46BB58F}"/>
              </a:ext>
            </a:extLst>
          </p:cNvPr>
          <p:cNvSpPr txBox="1">
            <a:spLocks noChangeArrowheads="1"/>
          </p:cNvSpPr>
          <p:nvPr/>
        </p:nvSpPr>
        <p:spPr bwMode="auto">
          <a:xfrm>
            <a:off x="797743" y="1525444"/>
            <a:ext cx="10515599" cy="1966244"/>
          </a:xfrm>
          <a:prstGeom prst="rect">
            <a:avLst/>
          </a:prstGeom>
          <a:solidFill>
            <a:schemeClr val="accent1"/>
          </a:solidFill>
          <a:ln w="9525">
            <a:solidFill>
              <a:schemeClr val="accent2"/>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3600" b="0" i="0" u="none" strike="noStrike" kern="1200" cap="none" spc="0" normalizeH="0" baseline="0" noProof="0" dirty="0">
                <a:ln>
                  <a:noFill/>
                </a:ln>
                <a:solidFill>
                  <a:srgbClr val="FFFFFF"/>
                </a:solidFill>
                <a:effectLst>
                  <a:outerShdw blurRad="50800" dist="38100" dir="2700000" algn="tl">
                    <a:srgbClr val="000000">
                      <a:alpha val="40000"/>
                    </a:srgbClr>
                  </a:outerShdw>
                </a:effectLst>
                <a:uLnTx/>
                <a:uFillTx/>
                <a:latin typeface="Aptos" panose="020B0004020202020204" pitchFamily="34" charset="0"/>
                <a:ea typeface="Yu Gothic" panose="020B0400000000000000" pitchFamily="34" charset="-128"/>
                <a:cs typeface="Arial" panose="020B0604020202020204" pitchFamily="34" charset="0"/>
              </a:rPr>
              <a:t>All Wales Clinical Networks to deliver the highest quality evidenced based care and ensure equity across the Nation </a:t>
            </a:r>
            <a:endParaRPr kumimoji="0" lang="en-GB" sz="3600" b="0" i="0" u="none" strike="noStrike" kern="1200" cap="none" spc="0" normalizeH="0" baseline="0" noProof="0" dirty="0">
              <a:ln>
                <a:noFill/>
              </a:ln>
              <a:solidFill>
                <a:prstClr val="black"/>
              </a:solidFill>
              <a:effectLst/>
              <a:uLnTx/>
              <a:uFillTx/>
              <a:latin typeface="Aptos" panose="020B0004020202020204" pitchFamily="34" charset="0"/>
              <a:ea typeface="Yu Gothic" panose="020B0400000000000000" pitchFamily="34" charset="-128"/>
              <a:cs typeface="Arial" panose="020B0604020202020204" pitchFamily="34" charset="0"/>
            </a:endParaRPr>
          </a:p>
        </p:txBody>
      </p:sp>
      <p:sp>
        <p:nvSpPr>
          <p:cNvPr id="5" name="AutoShape 2">
            <a:extLst>
              <a:ext uri="{FF2B5EF4-FFF2-40B4-BE49-F238E27FC236}">
                <a16:creationId xmlns:a16="http://schemas.microsoft.com/office/drawing/2014/main" id="{3AD8FA5F-C0F1-CC41-204B-496809E26C2D}"/>
              </a:ext>
            </a:extLst>
          </p:cNvPr>
          <p:cNvSpPr>
            <a:spLocks noChangeArrowheads="1"/>
          </p:cNvSpPr>
          <p:nvPr/>
        </p:nvSpPr>
        <p:spPr bwMode="auto">
          <a:xfrm rot="5400000">
            <a:off x="2755727" y="1659198"/>
            <a:ext cx="915759" cy="4750819"/>
          </a:xfrm>
          <a:prstGeom prst="roundRect">
            <a:avLst>
              <a:gd name="adj" fmla="val 13032"/>
            </a:avLst>
          </a:prstGeom>
          <a:solidFill>
            <a:srgbClr val="156082"/>
          </a:solidFill>
          <a:effectLst>
            <a:outerShdw blurRad="50800" dist="38100" dir="2700000" algn="tl" rotWithShape="0">
              <a:prstClr val="black">
                <a:alpha val="40000"/>
              </a:prstClr>
            </a:outerShdw>
          </a:effectLst>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GB" sz="2000" b="1" i="0" u="sng" strike="noStrike" kern="0" cap="none" spc="0" normalizeH="0" baseline="0" noProof="0" dirty="0">
                <a:ln>
                  <a:noFill/>
                </a:ln>
                <a:solidFill>
                  <a:srgbClr val="FFFFFF"/>
                </a:solidFill>
                <a:effectLst/>
                <a:uLnTx/>
                <a:uFillTx/>
                <a:latin typeface="Aptos Display" panose="020B0004020202020204" pitchFamily="34" charset="0"/>
                <a:ea typeface="Yu Gothic Light" panose="020B0300000000000000" pitchFamily="34" charset="-128"/>
                <a:cs typeface="Times New Roman" panose="02020603050405020304" pitchFamily="18" charset="0"/>
              </a:rPr>
              <a:t>Clinical reference groups</a:t>
            </a:r>
            <a:endParaRPr kumimoji="0" lang="en-GB" sz="2000" b="1" i="0" u="none" strike="noStrike" kern="0" cap="none" spc="0" normalizeH="0" baseline="0" noProof="0" dirty="0">
              <a:ln>
                <a:noFill/>
              </a:ln>
              <a:solidFill>
                <a:srgbClr val="156082"/>
              </a:solidFill>
              <a:effectLst/>
              <a:uLnTx/>
              <a:uFillTx/>
              <a:latin typeface="Aptos Display" panose="020B0004020202020204" pitchFamily="34" charset="0"/>
              <a:ea typeface="Yu Gothic Light" panose="020B0300000000000000" pitchFamily="34" charset="-128"/>
              <a:cs typeface="Times New Roman" panose="02020603050405020304" pitchFamily="18" charset="0"/>
            </a:endParaRPr>
          </a:p>
        </p:txBody>
      </p:sp>
      <p:sp>
        <p:nvSpPr>
          <p:cNvPr id="6" name="AutoShape 2">
            <a:extLst>
              <a:ext uri="{FF2B5EF4-FFF2-40B4-BE49-F238E27FC236}">
                <a16:creationId xmlns:a16="http://schemas.microsoft.com/office/drawing/2014/main" id="{8C5224C5-D2FC-096D-526D-E5DF870AE6F7}"/>
              </a:ext>
            </a:extLst>
          </p:cNvPr>
          <p:cNvSpPr>
            <a:spLocks noChangeArrowheads="1"/>
          </p:cNvSpPr>
          <p:nvPr/>
        </p:nvSpPr>
        <p:spPr bwMode="auto">
          <a:xfrm rot="5400000">
            <a:off x="8102325" y="1241014"/>
            <a:ext cx="912360" cy="5590587"/>
          </a:xfrm>
          <a:prstGeom prst="roundRect">
            <a:avLst>
              <a:gd name="adj" fmla="val 13032"/>
            </a:avLst>
          </a:prstGeom>
          <a:solidFill>
            <a:srgbClr val="156082"/>
          </a:solidFill>
          <a:effectLst>
            <a:outerShdw blurRad="50800" dist="38100" dir="2700000" algn="tl" rotWithShape="0">
              <a:prstClr val="black">
                <a:alpha val="40000"/>
              </a:prstClr>
            </a:outerShdw>
          </a:effectLst>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GB" sz="2000" b="1" i="0" u="sng" strike="noStrike" kern="0" cap="none" spc="0" normalizeH="0" baseline="0" noProof="0" dirty="0">
                <a:ln>
                  <a:noFill/>
                </a:ln>
                <a:solidFill>
                  <a:srgbClr val="FFFFFF"/>
                </a:solidFill>
                <a:effectLst/>
                <a:uLnTx/>
                <a:uFillTx/>
                <a:latin typeface="Aptos Display" panose="020B0004020202020204" pitchFamily="34" charset="0"/>
                <a:ea typeface="Yu Gothic Light" panose="020B0300000000000000" pitchFamily="34" charset="-128"/>
                <a:cs typeface="Times New Roman" panose="02020603050405020304" pitchFamily="18" charset="0"/>
              </a:rPr>
              <a:t>MDT working</a:t>
            </a:r>
            <a:endParaRPr kumimoji="0" lang="en-GB" sz="2000" b="1" i="0" u="none" strike="noStrike" kern="0" cap="none" spc="0" normalizeH="0" baseline="0" noProof="0" dirty="0">
              <a:ln>
                <a:noFill/>
              </a:ln>
              <a:solidFill>
                <a:srgbClr val="156082"/>
              </a:solidFill>
              <a:effectLst/>
              <a:uLnTx/>
              <a:uFillTx/>
              <a:latin typeface="Aptos Display" panose="020B0004020202020204" pitchFamily="34" charset="0"/>
              <a:ea typeface="Yu Gothic Light" panose="020B0300000000000000" pitchFamily="34" charset="-128"/>
              <a:cs typeface="Times New Roman" panose="02020603050405020304" pitchFamily="18" charset="0"/>
            </a:endParaRPr>
          </a:p>
        </p:txBody>
      </p:sp>
      <p:sp>
        <p:nvSpPr>
          <p:cNvPr id="7" name="AutoShape 2">
            <a:extLst>
              <a:ext uri="{FF2B5EF4-FFF2-40B4-BE49-F238E27FC236}">
                <a16:creationId xmlns:a16="http://schemas.microsoft.com/office/drawing/2014/main" id="{50E26EDE-3090-DE14-15FC-F3D939E683FE}"/>
              </a:ext>
            </a:extLst>
          </p:cNvPr>
          <p:cNvSpPr>
            <a:spLocks noChangeArrowheads="1"/>
          </p:cNvSpPr>
          <p:nvPr/>
        </p:nvSpPr>
        <p:spPr bwMode="auto">
          <a:xfrm rot="5400000">
            <a:off x="5106864" y="316587"/>
            <a:ext cx="1978268" cy="10515599"/>
          </a:xfrm>
          <a:prstGeom prst="roundRect">
            <a:avLst>
              <a:gd name="adj" fmla="val 13032"/>
            </a:avLst>
          </a:prstGeom>
          <a:solidFill>
            <a:srgbClr val="156082"/>
          </a:solidFill>
          <a:ln w="12700" cap="flat" cmpd="sng" algn="ctr">
            <a:solidFill>
              <a:srgbClr val="196B24"/>
            </a:solidFill>
            <a:prstDash val="solid"/>
            <a:miter lim="800000"/>
          </a:ln>
          <a:effectLst/>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GB" sz="2000" b="1" i="0" u="sng" strike="noStrike" kern="0" cap="none" spc="0" normalizeH="0" baseline="0" noProof="0">
                <a:ln>
                  <a:noFill/>
                </a:ln>
                <a:solidFill>
                  <a:srgbClr val="FFFFFF"/>
                </a:solidFill>
                <a:effectLst/>
                <a:uLnTx/>
                <a:uFillTx/>
                <a:latin typeface="Aptos Display" panose="020B0004020202020204" pitchFamily="34" charset="0"/>
                <a:ea typeface="Yu Gothic Light" panose="020B0300000000000000" pitchFamily="34" charset="-128"/>
                <a:cs typeface="Times New Roman" panose="02020603050405020304" pitchFamily="18" charset="0"/>
              </a:rPr>
              <a:t>Patient engagement and third sector partners</a:t>
            </a:r>
            <a:endParaRPr kumimoji="0" lang="en-GB" sz="2000" b="1" i="0" u="none" strike="noStrike" kern="0" cap="none" spc="0" normalizeH="0" baseline="0" noProof="0">
              <a:ln>
                <a:noFill/>
              </a:ln>
              <a:solidFill>
                <a:srgbClr val="156082"/>
              </a:solidFill>
              <a:effectLst/>
              <a:uLnTx/>
              <a:uFillTx/>
              <a:latin typeface="Aptos Display" panose="020B0004020202020204" pitchFamily="34" charset="0"/>
              <a:ea typeface="Yu Gothic Light" panose="020B0300000000000000" pitchFamily="34" charset="-128"/>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defRPr/>
            </a:pPr>
            <a:r>
              <a:rPr kumimoji="0" lang="en-GB" sz="1400" b="1" i="0" u="none" strike="noStrike" kern="0" cap="none" spc="0" normalizeH="0" baseline="0" noProof="0">
                <a:ln>
                  <a:noFill/>
                </a:ln>
                <a:solidFill>
                  <a:srgbClr val="FFFFFF"/>
                </a:solidFill>
                <a:effectLst/>
                <a:uLnTx/>
                <a:uFillTx/>
                <a:latin typeface="Aptos" panose="02110004020202020204"/>
                <a:ea typeface="Yu Gothic" panose="020B0400000000000000" pitchFamily="34" charset="-128"/>
                <a:cs typeface="Arial" panose="020B0604020202020204" pitchFamily="34" charset="0"/>
              </a:rPr>
              <a:t>Centralise care to patient need and expectations</a:t>
            </a:r>
            <a:endParaRPr kumimoji="0" lang="en-GB" sz="1100" b="0" i="0" u="none" strike="noStrike" kern="0" cap="none" spc="0" normalizeH="0" baseline="0" noProof="0">
              <a:ln>
                <a:noFill/>
              </a:ln>
              <a:solidFill>
                <a:sysClr val="windowText" lastClr="000000"/>
              </a:solidFill>
              <a:effectLst/>
              <a:uLnTx/>
              <a:uFillTx/>
              <a:latin typeface="Aptos" panose="02110004020202020204"/>
              <a:ea typeface="Yu Gothic" panose="020B0400000000000000" pitchFamily="34" charset="-128"/>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defRPr/>
            </a:pPr>
            <a:r>
              <a:rPr kumimoji="0" lang="en-GB" sz="1400" b="1" i="0" u="none" strike="noStrike" kern="0" cap="none" spc="0" normalizeH="0" baseline="0" noProof="0">
                <a:ln>
                  <a:noFill/>
                </a:ln>
                <a:solidFill>
                  <a:srgbClr val="FFFFFF"/>
                </a:solidFill>
                <a:effectLst/>
                <a:uLnTx/>
                <a:uFillTx/>
                <a:latin typeface="Aptos" panose="02110004020202020204"/>
                <a:ea typeface="Yu Gothic" panose="020B0400000000000000" pitchFamily="34" charset="-128"/>
                <a:cs typeface="Arial" panose="020B0604020202020204" pitchFamily="34" charset="0"/>
              </a:rPr>
              <a:t>Work with third sector partners across Wales to ensure NCSOphth maintains the patient at the heart of transformational change</a:t>
            </a:r>
            <a:endParaRPr kumimoji="0" lang="en-GB" sz="1100" b="0" i="0" u="none" strike="noStrike" kern="0" cap="none" spc="0" normalizeH="0" baseline="0" noProof="0">
              <a:ln>
                <a:noFill/>
              </a:ln>
              <a:solidFill>
                <a:sysClr val="windowText" lastClr="000000"/>
              </a:solidFill>
              <a:effectLst/>
              <a:uLnTx/>
              <a:uFillTx/>
              <a:latin typeface="Aptos" panose="02110004020202020204"/>
              <a:ea typeface="Yu Gothic" panose="020B0400000000000000" pitchFamily="34" charset="-128"/>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defRPr/>
            </a:pPr>
            <a:r>
              <a:rPr kumimoji="0" lang="en-GB" sz="1400" b="1" i="0" u="none" strike="noStrike" kern="0" cap="none" spc="0" normalizeH="0" baseline="0" noProof="0">
                <a:ln>
                  <a:noFill/>
                </a:ln>
                <a:solidFill>
                  <a:srgbClr val="FFFFFF"/>
                </a:solidFill>
                <a:effectLst/>
                <a:uLnTx/>
                <a:uFillTx/>
                <a:latin typeface="Aptos" panose="02110004020202020204"/>
                <a:ea typeface="Yu Gothic" panose="020B0400000000000000" pitchFamily="34" charset="-128"/>
                <a:cs typeface="Arial" panose="020B0604020202020204" pitchFamily="34" charset="0"/>
              </a:rPr>
              <a:t>Work with PECS to ensure that patients moving into community-based care are not disadvantaged </a:t>
            </a:r>
            <a:endParaRPr kumimoji="0" lang="en-GB" sz="1100" b="0" i="0" u="none" strike="noStrike" kern="0" cap="none" spc="0" normalizeH="0" baseline="0" noProof="0">
              <a:ln>
                <a:noFill/>
              </a:ln>
              <a:solidFill>
                <a:sysClr val="windowText" lastClr="000000"/>
              </a:solidFill>
              <a:effectLst/>
              <a:uLnTx/>
              <a:uFillTx/>
              <a:latin typeface="Aptos" panose="02110004020202020204"/>
              <a:ea typeface="Yu Gothic" panose="020B0400000000000000" pitchFamily="34" charset="-128"/>
              <a:cs typeface="Arial" panose="020B0604020202020204" pitchFamily="34" charset="0"/>
            </a:endParaRPr>
          </a:p>
        </p:txBody>
      </p:sp>
      <p:pic>
        <p:nvPicPr>
          <p:cNvPr id="8" name="Picture 7">
            <a:extLst>
              <a:ext uri="{FF2B5EF4-FFF2-40B4-BE49-F238E27FC236}">
                <a16:creationId xmlns:a16="http://schemas.microsoft.com/office/drawing/2014/main" id="{C2E9192E-7065-ADCB-5282-7C905CC5BEF8}"/>
              </a:ext>
            </a:extLst>
          </p:cNvPr>
          <p:cNvPicPr>
            <a:picLocks noChangeAspect="1"/>
          </p:cNvPicPr>
          <p:nvPr/>
        </p:nvPicPr>
        <p:blipFill>
          <a:blip r:embed="rId2"/>
          <a:stretch>
            <a:fillRect/>
          </a:stretch>
        </p:blipFill>
        <p:spPr>
          <a:xfrm>
            <a:off x="10649578" y="0"/>
            <a:ext cx="1542422" cy="914479"/>
          </a:xfrm>
          <a:prstGeom prst="rect">
            <a:avLst/>
          </a:prstGeom>
        </p:spPr>
      </p:pic>
    </p:spTree>
    <p:extLst>
      <p:ext uri="{BB962C8B-B14F-4D97-AF65-F5344CB8AC3E}">
        <p14:creationId xmlns:p14="http://schemas.microsoft.com/office/powerpoint/2010/main" val="51529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11F9-3A1D-6D8E-F662-3166C01FADAF}"/>
              </a:ext>
            </a:extLst>
          </p:cNvPr>
          <p:cNvSpPr>
            <a:spLocks noGrp="1"/>
          </p:cNvSpPr>
          <p:nvPr>
            <p:ph type="title"/>
          </p:nvPr>
        </p:nvSpPr>
        <p:spPr>
          <a:xfrm>
            <a:off x="586273" y="505084"/>
            <a:ext cx="10515600" cy="1325563"/>
          </a:xfrm>
        </p:spPr>
        <p:txBody>
          <a:bodyPr>
            <a:noAutofit/>
          </a:bodyPr>
          <a:lstStyle/>
          <a:p>
            <a:pPr algn="ctr"/>
            <a:r>
              <a:rPr lang="en-GB" sz="4800" b="1" dirty="0"/>
              <a:t>Organisation reform </a:t>
            </a:r>
            <a:br>
              <a:rPr lang="en-GB" sz="4800" b="1" dirty="0"/>
            </a:br>
            <a:endParaRPr lang="en-GB" sz="4800" b="1" dirty="0"/>
          </a:p>
        </p:txBody>
      </p:sp>
      <p:pic>
        <p:nvPicPr>
          <p:cNvPr id="1028" name="Picture 4" descr="Text Box">
            <a:extLst>
              <a:ext uri="{FF2B5EF4-FFF2-40B4-BE49-F238E27FC236}">
                <a16:creationId xmlns:a16="http://schemas.microsoft.com/office/drawing/2014/main" id="{F19612A8-3F59-1519-E8EA-8EF7B2644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11" y="1587062"/>
            <a:ext cx="10926940" cy="1336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B86E5C-7D53-34FA-03D9-EB6DD6781566}"/>
              </a:ext>
            </a:extLst>
          </p:cNvPr>
          <p:cNvPicPr>
            <a:picLocks noChangeAspect="1"/>
          </p:cNvPicPr>
          <p:nvPr/>
        </p:nvPicPr>
        <p:blipFill>
          <a:blip r:embed="rId3"/>
          <a:stretch>
            <a:fillRect/>
          </a:stretch>
        </p:blipFill>
        <p:spPr>
          <a:xfrm>
            <a:off x="10649578" y="0"/>
            <a:ext cx="1542422" cy="914479"/>
          </a:xfrm>
          <a:prstGeom prst="rect">
            <a:avLst/>
          </a:prstGeom>
        </p:spPr>
      </p:pic>
      <p:sp>
        <p:nvSpPr>
          <p:cNvPr id="6" name="TextBox 5">
            <a:extLst>
              <a:ext uri="{FF2B5EF4-FFF2-40B4-BE49-F238E27FC236}">
                <a16:creationId xmlns:a16="http://schemas.microsoft.com/office/drawing/2014/main" id="{4A44E410-9D6A-4C54-80E6-06D5AE6BBD9E}"/>
              </a:ext>
            </a:extLst>
          </p:cNvPr>
          <p:cNvSpPr txBox="1"/>
          <p:nvPr/>
        </p:nvSpPr>
        <p:spPr>
          <a:xfrm>
            <a:off x="520756" y="3125670"/>
            <a:ext cx="5323317" cy="2145268"/>
          </a:xfrm>
          <a:prstGeom prst="round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u="sng" dirty="0"/>
              <a:t>Organisational Principles</a:t>
            </a:r>
          </a:p>
          <a:p>
            <a:pPr marL="457200" indent="-457200">
              <a:buFont typeface="Arial" panose="020B0604020202020204" pitchFamily="34" charset="0"/>
              <a:buChar char="•"/>
            </a:pPr>
            <a:r>
              <a:rPr lang="en-GB" sz="2800" dirty="0"/>
              <a:t>Health boards to align to a regional way of working </a:t>
            </a:r>
          </a:p>
          <a:p>
            <a:endParaRPr lang="en-GB" sz="3600" dirty="0"/>
          </a:p>
        </p:txBody>
      </p:sp>
      <p:sp>
        <p:nvSpPr>
          <p:cNvPr id="7" name="TextBox 6">
            <a:extLst>
              <a:ext uri="{FF2B5EF4-FFF2-40B4-BE49-F238E27FC236}">
                <a16:creationId xmlns:a16="http://schemas.microsoft.com/office/drawing/2014/main" id="{E9010525-9A74-46E0-9FA3-872CCED65B56}"/>
              </a:ext>
            </a:extLst>
          </p:cNvPr>
          <p:cNvSpPr txBox="1"/>
          <p:nvPr/>
        </p:nvSpPr>
        <p:spPr>
          <a:xfrm>
            <a:off x="6165981" y="3193774"/>
            <a:ext cx="5616445" cy="2009061"/>
          </a:xfrm>
          <a:prstGeom prst="roundRect">
            <a:avLst/>
          </a:prstGeom>
          <a:solidFill>
            <a:schemeClr val="accent5">
              <a:lumMod val="20000"/>
              <a:lumOff val="80000"/>
            </a:schemeClr>
          </a:solidFill>
        </p:spPr>
        <p:txBody>
          <a:bodyPr wrap="square" rtlCol="0">
            <a:spAutoFit/>
          </a:bodyPr>
          <a:lstStyle/>
          <a:p>
            <a:r>
              <a:rPr lang="en-GB" sz="2800" u="sng" dirty="0"/>
              <a:t>Workforce Principles</a:t>
            </a:r>
          </a:p>
          <a:p>
            <a:pPr marL="457200" indent="-457200">
              <a:buFont typeface="Arial" panose="020B0604020202020204" pitchFamily="34" charset="0"/>
              <a:buChar char="•"/>
            </a:pPr>
            <a:r>
              <a:rPr lang="en-GB" sz="2800" dirty="0"/>
              <a:t>Development of cross professional workforce plan</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146646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8B01-5400-5607-110A-569FDD0FE98E}"/>
              </a:ext>
            </a:extLst>
          </p:cNvPr>
          <p:cNvSpPr>
            <a:spLocks noGrp="1"/>
          </p:cNvSpPr>
          <p:nvPr>
            <p:ph type="title"/>
          </p:nvPr>
        </p:nvSpPr>
        <p:spPr>
          <a:xfrm>
            <a:off x="726232" y="710357"/>
            <a:ext cx="9923345" cy="1325563"/>
          </a:xfrm>
        </p:spPr>
        <p:txBody>
          <a:bodyPr>
            <a:normAutofit/>
          </a:bodyPr>
          <a:lstStyle/>
          <a:p>
            <a:pPr algn="ctr"/>
            <a:r>
              <a:rPr lang="en-GB" sz="4800" b="1" dirty="0"/>
              <a:t>Pathway transformation </a:t>
            </a:r>
          </a:p>
        </p:txBody>
      </p:sp>
      <p:sp>
        <p:nvSpPr>
          <p:cNvPr id="4" name="Text Box 2">
            <a:extLst>
              <a:ext uri="{FF2B5EF4-FFF2-40B4-BE49-F238E27FC236}">
                <a16:creationId xmlns:a16="http://schemas.microsoft.com/office/drawing/2014/main" id="{07ED8339-A702-C06D-39E3-7118998C8A90}"/>
              </a:ext>
            </a:extLst>
          </p:cNvPr>
          <p:cNvSpPr txBox="1">
            <a:spLocks noChangeArrowheads="1"/>
          </p:cNvSpPr>
          <p:nvPr/>
        </p:nvSpPr>
        <p:spPr bwMode="auto">
          <a:xfrm>
            <a:off x="395603" y="2155218"/>
            <a:ext cx="11275607" cy="1325564"/>
          </a:xfrm>
          <a:prstGeom prst="rect">
            <a:avLst/>
          </a:prstGeom>
          <a:solidFill>
            <a:srgbClr val="DE6400"/>
          </a:solidFill>
          <a:ln w="9525">
            <a:solidFill>
              <a:schemeClr val="accent2"/>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2400" b="1" i="0" u="none" strike="noStrike" kern="1200" cap="none" spc="0" normalizeH="0" baseline="0" noProof="0" dirty="0">
                <a:ln>
                  <a:noFill/>
                </a:ln>
                <a:solidFill>
                  <a:srgbClr val="FFFFFF"/>
                </a:solidFill>
                <a:effectLst>
                  <a:outerShdw blurRad="50800" dist="38100" dir="2700000" algn="tl">
                    <a:srgbClr val="000000">
                      <a:alpha val="40000"/>
                    </a:srgbClr>
                  </a:outerShdw>
                </a:effectLst>
                <a:uLnTx/>
                <a:uFillTx/>
                <a:latin typeface="Aptos" panose="020B0004020202020204" pitchFamily="34" charset="0"/>
                <a:ea typeface="Yu Gothic" panose="020B0400000000000000" pitchFamily="34" charset="-128"/>
                <a:cs typeface="Arial" panose="020B0604020202020204" pitchFamily="34" charset="0"/>
              </a:rPr>
              <a:t>Ensuring pathways across the entirety of the patient journey provide seamless integrated care delivered to nationally agreed standards</a:t>
            </a:r>
            <a:endParaRPr kumimoji="0" lang="en-GB" sz="2400" b="0" i="0" u="none" strike="noStrike" kern="1200" cap="none" spc="0" normalizeH="0" baseline="0" noProof="0" dirty="0">
              <a:ln>
                <a:noFill/>
              </a:ln>
              <a:solidFill>
                <a:prstClr val="black"/>
              </a:solidFill>
              <a:effectLst/>
              <a:uLnTx/>
              <a:uFillTx/>
              <a:latin typeface="Aptos" panose="020B0004020202020204" pitchFamily="34" charset="0"/>
              <a:ea typeface="Yu Gothic" panose="020B0400000000000000" pitchFamily="34" charset="-128"/>
              <a:cs typeface="Arial" panose="020B0604020202020204" pitchFamily="34"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2400" b="0" i="0" u="none" strike="noStrike" kern="1200" cap="none" spc="0" normalizeH="0" baseline="0" noProof="0" dirty="0">
                <a:ln>
                  <a:noFill/>
                </a:ln>
                <a:solidFill>
                  <a:srgbClr val="FFFFFF"/>
                </a:solidFill>
                <a:effectLst>
                  <a:outerShdw blurRad="50800" dist="38100" dir="2700000" algn="tl">
                    <a:srgbClr val="000000">
                      <a:alpha val="40000"/>
                    </a:srgbClr>
                  </a:outerShdw>
                </a:effectLst>
                <a:uLnTx/>
                <a:uFillTx/>
                <a:latin typeface="Aptos" panose="020B0004020202020204" pitchFamily="34" charset="0"/>
                <a:ea typeface="Yu Gothic" panose="020B0400000000000000" pitchFamily="34" charset="-128"/>
                <a:cs typeface="Arial" panose="020B0604020202020204" pitchFamily="34" charset="0"/>
              </a:rPr>
              <a:t> </a:t>
            </a:r>
            <a:endParaRPr kumimoji="0" lang="en-GB" sz="2400" b="0" i="0" u="none" strike="noStrike" kern="1200" cap="none" spc="0" normalizeH="0" baseline="0" noProof="0" dirty="0">
              <a:ln>
                <a:noFill/>
              </a:ln>
              <a:solidFill>
                <a:prstClr val="black"/>
              </a:solidFill>
              <a:effectLst/>
              <a:uLnTx/>
              <a:uFillTx/>
              <a:latin typeface="Aptos" panose="020B0004020202020204" pitchFamily="34" charset="0"/>
              <a:ea typeface="Yu Gothic" panose="020B0400000000000000" pitchFamily="34" charset="-128"/>
              <a:cs typeface="Arial" panose="020B0604020202020204" pitchFamily="34" charset="0"/>
            </a:endParaRPr>
          </a:p>
        </p:txBody>
      </p:sp>
      <p:sp>
        <p:nvSpPr>
          <p:cNvPr id="5" name="AutoShape 2">
            <a:extLst>
              <a:ext uri="{FF2B5EF4-FFF2-40B4-BE49-F238E27FC236}">
                <a16:creationId xmlns:a16="http://schemas.microsoft.com/office/drawing/2014/main" id="{DD419C63-4F74-54F2-9354-16EB79F6F235}"/>
              </a:ext>
            </a:extLst>
          </p:cNvPr>
          <p:cNvSpPr>
            <a:spLocks noChangeArrowheads="1"/>
          </p:cNvSpPr>
          <p:nvPr/>
        </p:nvSpPr>
        <p:spPr bwMode="auto">
          <a:xfrm rot="5400000">
            <a:off x="1980370" y="2361697"/>
            <a:ext cx="2201179" cy="5370713"/>
          </a:xfrm>
          <a:prstGeom prst="roundRect">
            <a:avLst>
              <a:gd name="adj" fmla="val 13032"/>
            </a:avLst>
          </a:prstGeom>
          <a:solidFill>
            <a:srgbClr val="DE6400"/>
          </a:solidFill>
          <a:effectLst>
            <a:outerShdw blurRad="50800" dist="38100" dir="2700000" algn="tl" rotWithShape="0">
              <a:prstClr val="black">
                <a:alpha val="40000"/>
              </a:prstClr>
            </a:outerShdw>
          </a:effectLst>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GB" sz="2000" b="1" i="0" u="sng" strike="noStrike" kern="0" cap="none" spc="0" normalizeH="0" baseline="0" noProof="0" dirty="0">
                <a:ln>
                  <a:noFill/>
                </a:ln>
                <a:solidFill>
                  <a:srgbClr val="FFFFFF"/>
                </a:solidFill>
                <a:effectLst/>
                <a:uLnTx/>
                <a:uFillTx/>
                <a:latin typeface="Aptos Display" panose="020B0004020202020204" pitchFamily="34" charset="0"/>
                <a:ea typeface="Yu Gothic Light" panose="020B0300000000000000" pitchFamily="34" charset="-128"/>
                <a:cs typeface="Times New Roman" panose="02020603050405020304" pitchFamily="18" charset="0"/>
              </a:rPr>
              <a:t>Secondary care pathways</a:t>
            </a:r>
            <a:r>
              <a:rPr kumimoji="0" lang="en-GB" sz="2000" b="1" i="0" u="none" strike="noStrike" kern="0" cap="none" spc="0" normalizeH="0" baseline="0" noProof="0" dirty="0">
                <a:ln>
                  <a:noFill/>
                </a:ln>
                <a:solidFill>
                  <a:srgbClr val="FFFFFF"/>
                </a:solidFill>
                <a:effectLst/>
                <a:uLnTx/>
                <a:uFillTx/>
                <a:latin typeface="Aptos Display" panose="020B0004020202020204" pitchFamily="34" charset="0"/>
                <a:ea typeface="Yu Gothic Light" panose="020B0300000000000000" pitchFamily="34" charset="-128"/>
                <a:cs typeface="Times New Roman" panose="02020603050405020304" pitchFamily="18" charset="0"/>
              </a:rPr>
              <a:t> </a:t>
            </a:r>
            <a:endParaRPr kumimoji="0" lang="en-GB" sz="2000" b="1" i="0" u="none" strike="noStrike" kern="0" cap="none" spc="0" normalizeH="0" baseline="0" noProof="0" dirty="0">
              <a:ln>
                <a:noFill/>
              </a:ln>
              <a:solidFill>
                <a:srgbClr val="156082"/>
              </a:solidFill>
              <a:effectLst/>
              <a:uLnTx/>
              <a:uFillTx/>
              <a:latin typeface="Aptos Display" panose="020B0004020202020204" pitchFamily="34" charset="0"/>
              <a:ea typeface="Yu Gothic Light" panose="020B0300000000000000" pitchFamily="34" charset="-128"/>
              <a:cs typeface="Times New Roman" panose="02020603050405020304" pitchFamily="18" charset="0"/>
            </a:endParaRPr>
          </a:p>
          <a:p>
            <a:pPr marL="5143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FFFFF"/>
                </a:solidFill>
                <a:effectLst/>
                <a:uLnTx/>
                <a:uFillTx/>
                <a:latin typeface="Aptos" panose="020B0004020202020204" pitchFamily="34" charset="0"/>
                <a:ea typeface="Yu Gothic" panose="020B0400000000000000" pitchFamily="34" charset="-128"/>
                <a:cs typeface="Arial" panose="020B0604020202020204" pitchFamily="34" charset="0"/>
              </a:rPr>
              <a:t>Recognised UK guidelines adapted to delivery in a Welsh healthcare system. </a:t>
            </a:r>
            <a:endPar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Yu Gothic" panose="020B0400000000000000" pitchFamily="34" charset="-128"/>
              <a:cs typeface="Arial" panose="020B0604020202020204" pitchFamily="34" charset="0"/>
            </a:endParaRPr>
          </a:p>
          <a:p>
            <a:pPr marL="5143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FFFFF"/>
                </a:solidFill>
                <a:effectLst/>
                <a:uLnTx/>
                <a:uFillTx/>
                <a:latin typeface="Aptos" panose="020B0004020202020204" pitchFamily="34" charset="0"/>
                <a:ea typeface="Yu Gothic" panose="020B0400000000000000" pitchFamily="34" charset="-128"/>
                <a:cs typeface="Arial" panose="020B0604020202020204" pitchFamily="34" charset="0"/>
              </a:rPr>
              <a:t>Standardised pathways </a:t>
            </a:r>
          </a:p>
          <a:p>
            <a:pPr marL="5143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FFFFF"/>
                </a:solidFill>
                <a:effectLst/>
                <a:uLnTx/>
                <a:uFillTx/>
                <a:latin typeface="Aptos" panose="020B0004020202020204" pitchFamily="34" charset="0"/>
                <a:ea typeface="Yu Gothic" panose="020B0400000000000000" pitchFamily="34" charset="-128"/>
                <a:cs typeface="Arial" panose="020B0604020202020204" pitchFamily="34" charset="0"/>
              </a:rPr>
              <a:t>Implementation of clinically agreed</a:t>
            </a:r>
            <a:endPar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Yu Gothic" panose="020B0400000000000000" pitchFamily="34" charset="-128"/>
              <a:cs typeface="Arial" panose="020B0604020202020204" pitchFamily="34" charset="0"/>
            </a:endParaRPr>
          </a:p>
        </p:txBody>
      </p:sp>
      <p:sp>
        <p:nvSpPr>
          <p:cNvPr id="7" name="AutoShape 2">
            <a:extLst>
              <a:ext uri="{FF2B5EF4-FFF2-40B4-BE49-F238E27FC236}">
                <a16:creationId xmlns:a16="http://schemas.microsoft.com/office/drawing/2014/main" id="{9F900B47-9F43-E4B8-1957-63A0C859B7EC}"/>
              </a:ext>
            </a:extLst>
          </p:cNvPr>
          <p:cNvSpPr>
            <a:spLocks noChangeArrowheads="1"/>
          </p:cNvSpPr>
          <p:nvPr/>
        </p:nvSpPr>
        <p:spPr bwMode="auto">
          <a:xfrm rot="5400000">
            <a:off x="7828783" y="2180029"/>
            <a:ext cx="2201177" cy="5734050"/>
          </a:xfrm>
          <a:prstGeom prst="roundRect">
            <a:avLst>
              <a:gd name="adj" fmla="val 13032"/>
            </a:avLst>
          </a:prstGeom>
          <a:solidFill>
            <a:srgbClr val="DE6400"/>
          </a:solidFill>
          <a:effectLst>
            <a:outerShdw blurRad="50800" dist="38100" dir="2700000" algn="tl" rotWithShape="0">
              <a:prstClr val="black">
                <a:alpha val="40000"/>
              </a:prstClr>
            </a:outerShdw>
          </a:effectLst>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GB" sz="2000" b="1" i="0" u="sng" strike="noStrike" kern="0" cap="none" spc="0" normalizeH="0" baseline="0" noProof="0" dirty="0">
                <a:ln>
                  <a:noFill/>
                </a:ln>
                <a:solidFill>
                  <a:srgbClr val="FFFFFF"/>
                </a:solidFill>
                <a:effectLst/>
                <a:uLnTx/>
                <a:uFillTx/>
                <a:latin typeface="Aptos Display" panose="020B0004020202020204" pitchFamily="34" charset="0"/>
                <a:ea typeface="Yu Gothic Light" panose="020B0300000000000000" pitchFamily="34" charset="-128"/>
                <a:cs typeface="Times New Roman" panose="02020603050405020304" pitchFamily="18" charset="0"/>
              </a:rPr>
              <a:t>Integrated Eye Care</a:t>
            </a:r>
            <a:endParaRPr kumimoji="0" lang="en-GB" sz="2000" b="1" i="0" u="none" strike="noStrike" kern="0" cap="none" spc="0" normalizeH="0" baseline="0" noProof="0" dirty="0">
              <a:ln>
                <a:noFill/>
              </a:ln>
              <a:solidFill>
                <a:srgbClr val="156082"/>
              </a:solidFill>
              <a:effectLst/>
              <a:uLnTx/>
              <a:uFillTx/>
              <a:latin typeface="Aptos Display" panose="020B0004020202020204" pitchFamily="34" charset="0"/>
              <a:ea typeface="Yu Gothic Light" panose="020B0300000000000000" pitchFamily="34" charset="-128"/>
              <a:cs typeface="Times New Roman" panose="02020603050405020304" pitchFamily="18" charset="0"/>
            </a:endParaRPr>
          </a:p>
          <a:p>
            <a:pPr marL="5143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FFFFF"/>
                </a:solidFill>
                <a:effectLst/>
                <a:uLnTx/>
                <a:uFillTx/>
                <a:latin typeface="Aptos" panose="020B0004020202020204" pitchFamily="34" charset="0"/>
                <a:ea typeface="Yu Gothic" panose="020B0400000000000000" pitchFamily="34" charset="-128"/>
                <a:cs typeface="Arial" panose="020B0604020202020204" pitchFamily="34" charset="0"/>
              </a:rPr>
              <a:t>Work to break down barriers between primary and secondary care</a:t>
            </a:r>
            <a:endPar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Yu Gothic" panose="020B0400000000000000" pitchFamily="34" charset="-128"/>
              <a:cs typeface="Arial" panose="020B0604020202020204" pitchFamily="34" charset="0"/>
            </a:endParaRPr>
          </a:p>
        </p:txBody>
      </p:sp>
      <p:pic>
        <p:nvPicPr>
          <p:cNvPr id="8" name="Picture 7">
            <a:extLst>
              <a:ext uri="{FF2B5EF4-FFF2-40B4-BE49-F238E27FC236}">
                <a16:creationId xmlns:a16="http://schemas.microsoft.com/office/drawing/2014/main" id="{4AA67F63-7AC7-D9B5-50BE-634445433283}"/>
              </a:ext>
            </a:extLst>
          </p:cNvPr>
          <p:cNvPicPr>
            <a:picLocks noChangeAspect="1"/>
          </p:cNvPicPr>
          <p:nvPr/>
        </p:nvPicPr>
        <p:blipFill>
          <a:blip r:embed="rId2"/>
          <a:stretch>
            <a:fillRect/>
          </a:stretch>
        </p:blipFill>
        <p:spPr>
          <a:xfrm>
            <a:off x="10649578" y="34085"/>
            <a:ext cx="1542422" cy="914479"/>
          </a:xfrm>
          <a:prstGeom prst="rect">
            <a:avLst/>
          </a:prstGeom>
        </p:spPr>
      </p:pic>
    </p:spTree>
    <p:extLst>
      <p:ext uri="{BB962C8B-B14F-4D97-AF65-F5344CB8AC3E}">
        <p14:creationId xmlns:p14="http://schemas.microsoft.com/office/powerpoint/2010/main" val="383958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D442-D5EB-4A11-6A18-3131773A4E7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76E38676-5BEA-5D6D-4872-67CBC33EC545}"/>
              </a:ext>
            </a:extLst>
          </p:cNvPr>
          <p:cNvSpPr>
            <a:spLocks noGrp="1"/>
          </p:cNvSpPr>
          <p:nvPr>
            <p:ph type="subTitle" idx="1"/>
          </p:nvPr>
        </p:nvSpPr>
        <p:spPr/>
        <p:txBody>
          <a:bodyPr/>
          <a:lstStyle/>
          <a:p>
            <a:endParaRPr lang="en-GB"/>
          </a:p>
        </p:txBody>
      </p:sp>
      <p:pic>
        <p:nvPicPr>
          <p:cNvPr id="3074" name="Picture 2" descr="logo">
            <a:extLst>
              <a:ext uri="{FF2B5EF4-FFF2-40B4-BE49-F238E27FC236}">
                <a16:creationId xmlns:a16="http://schemas.microsoft.com/office/drawing/2014/main" id="{E53A268C-1B6A-AB66-A9F9-24C8B8A50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0"/>
            <a:ext cx="90757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618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1856-78A6-6C17-4C93-6F28B8976B04}"/>
              </a:ext>
            </a:extLst>
          </p:cNvPr>
          <p:cNvSpPr>
            <a:spLocks noGrp="1"/>
          </p:cNvSpPr>
          <p:nvPr>
            <p:ph type="title"/>
          </p:nvPr>
        </p:nvSpPr>
        <p:spPr>
          <a:xfrm>
            <a:off x="838200" y="362348"/>
            <a:ext cx="9744389" cy="1588051"/>
          </a:xfrm>
        </p:spPr>
        <p:txBody>
          <a:bodyPr>
            <a:normAutofit/>
          </a:bodyPr>
          <a:lstStyle/>
          <a:p>
            <a:pPr algn="ctr"/>
            <a:r>
              <a:rPr lang="en-GB" sz="4800" b="1" dirty="0"/>
              <a:t>Sustainable delivery model </a:t>
            </a:r>
          </a:p>
        </p:txBody>
      </p:sp>
      <p:sp>
        <p:nvSpPr>
          <p:cNvPr id="4" name="Text Box 2">
            <a:extLst>
              <a:ext uri="{FF2B5EF4-FFF2-40B4-BE49-F238E27FC236}">
                <a16:creationId xmlns:a16="http://schemas.microsoft.com/office/drawing/2014/main" id="{CF42DB3C-B6CD-55CA-C7DD-9DE5F492DAF2}"/>
              </a:ext>
            </a:extLst>
          </p:cNvPr>
          <p:cNvSpPr txBox="1">
            <a:spLocks noChangeArrowheads="1"/>
          </p:cNvSpPr>
          <p:nvPr/>
        </p:nvSpPr>
        <p:spPr bwMode="auto">
          <a:xfrm>
            <a:off x="998374" y="1675919"/>
            <a:ext cx="10033619" cy="1191736"/>
          </a:xfrm>
          <a:prstGeom prst="rect">
            <a:avLst/>
          </a:prstGeom>
          <a:solidFill>
            <a:srgbClr val="4EA72E">
              <a:lumMod val="75000"/>
            </a:srgbClr>
          </a:solidFill>
          <a:ln w="9525">
            <a:solidFill>
              <a:srgbClr val="E97132"/>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3200" b="1" i="0" u="none" strike="noStrike" kern="0" cap="none" spc="0" normalizeH="0" baseline="0" noProof="0" dirty="0">
                <a:ln>
                  <a:noFill/>
                </a:ln>
                <a:solidFill>
                  <a:srgbClr val="FFFFFF"/>
                </a:solidFill>
                <a:effectLst>
                  <a:outerShdw blurRad="50800" dist="38100" dir="2700000" algn="tl">
                    <a:srgbClr val="000000">
                      <a:alpha val="40000"/>
                    </a:srgbClr>
                  </a:outerShdw>
                </a:effectLst>
                <a:uLnTx/>
                <a:uFillTx/>
                <a:latin typeface="Aptos" panose="020B0004020202020204" pitchFamily="34" charset="0"/>
                <a:ea typeface="Yu Gothic" panose="020B0400000000000000" pitchFamily="34" charset="-128"/>
                <a:cs typeface="Arial" panose="020B0604020202020204" pitchFamily="34" charset="0"/>
              </a:rPr>
              <a:t>Sustainable regional delivery of an integrated eye care pathway </a:t>
            </a:r>
            <a:endParaRPr kumimoji="0" lang="en-GB" sz="3200" b="0" i="0" u="none" strike="noStrike" kern="0" cap="none" spc="0" normalizeH="0" baseline="0" noProof="0" dirty="0">
              <a:ln>
                <a:noFill/>
              </a:ln>
              <a:solidFill>
                <a:sysClr val="windowText" lastClr="000000"/>
              </a:solidFill>
              <a:effectLst/>
              <a:uLnTx/>
              <a:uFillTx/>
              <a:latin typeface="Aptos" panose="020B0004020202020204" pitchFamily="34" charset="0"/>
              <a:ea typeface="Yu Gothic" panose="020B0400000000000000" pitchFamily="34" charset="-128"/>
              <a:cs typeface="Arial" panose="020B0604020202020204" pitchFamily="34" charset="0"/>
            </a:endParaRPr>
          </a:p>
        </p:txBody>
      </p:sp>
      <p:sp>
        <p:nvSpPr>
          <p:cNvPr id="5" name="AutoShape 2">
            <a:extLst>
              <a:ext uri="{FF2B5EF4-FFF2-40B4-BE49-F238E27FC236}">
                <a16:creationId xmlns:a16="http://schemas.microsoft.com/office/drawing/2014/main" id="{2CA4CB69-F3B7-05D0-B0EA-F407DB38013B}"/>
              </a:ext>
            </a:extLst>
          </p:cNvPr>
          <p:cNvSpPr>
            <a:spLocks noChangeArrowheads="1"/>
          </p:cNvSpPr>
          <p:nvPr/>
        </p:nvSpPr>
        <p:spPr bwMode="auto">
          <a:xfrm rot="5400000">
            <a:off x="2599858" y="1527407"/>
            <a:ext cx="1778712" cy="4981679"/>
          </a:xfrm>
          <a:prstGeom prst="roundRect">
            <a:avLst>
              <a:gd name="adj" fmla="val 13032"/>
            </a:avLst>
          </a:prstGeom>
          <a:solidFill>
            <a:srgbClr val="4EA72E">
              <a:lumMod val="75000"/>
            </a:srgbClr>
          </a:solidFill>
          <a:effectLst>
            <a:outerShdw blurRad="50800" dist="38100" dir="2700000" algn="tl" rotWithShape="0">
              <a:prstClr val="black">
                <a:alpha val="40000"/>
              </a:prstClr>
            </a:outerShdw>
          </a:effectLst>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Aptos Display" panose="020B0004020202020204" pitchFamily="34" charset="0"/>
                <a:ea typeface="Yu Gothic Light" panose="020B0300000000000000" pitchFamily="34" charset="-128"/>
                <a:cs typeface="Times New Roman" panose="02020603050405020304" pitchFamily="18" charset="0"/>
              </a:rPr>
              <a:t>Estates</a:t>
            </a:r>
            <a:endParaRPr kumimoji="0" lang="en-GB" sz="2000" b="0" i="0" u="none" strike="noStrike" kern="0" cap="none" spc="0" normalizeH="0" baseline="0" noProof="0" dirty="0">
              <a:ln>
                <a:noFill/>
              </a:ln>
              <a:solidFill>
                <a:sysClr val="windowText" lastClr="000000"/>
              </a:solidFill>
              <a:effectLst/>
              <a:uLnTx/>
              <a:uFillTx/>
              <a:latin typeface="Aptos" panose="020B0004020202020204" pitchFamily="34" charset="0"/>
              <a:ea typeface="Yu Gothic" panose="020B0400000000000000" pitchFamily="34" charset="-128"/>
              <a:cs typeface="Arial" panose="020B0604020202020204" pitchFamily="34" charset="0"/>
            </a:endParaRPr>
          </a:p>
          <a:p>
            <a:pPr marL="457200" marR="0" lvl="0" indent="-228600" algn="l" defTabSz="914400" rtl="0" eaLnBrk="1" fontAlgn="auto" latinLnBrk="0" hangingPunct="1">
              <a:lnSpc>
                <a:spcPct val="115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Aptos" panose="020B0004020202020204" pitchFamily="34" charset="0"/>
                <a:ea typeface="Yu Gothic" panose="020B0400000000000000" pitchFamily="34" charset="-128"/>
                <a:cs typeface="Arial" panose="020B0604020202020204" pitchFamily="34" charset="0"/>
              </a:rPr>
              <a:t>Centralise complex care in Ophthalmic specific estates and provide less complex care closer to home</a:t>
            </a:r>
            <a:endParaRPr kumimoji="0" lang="en-GB" sz="2000" b="0" i="0" u="none" strike="noStrike" kern="0" cap="none" spc="0" normalizeH="0" baseline="0" noProof="0" dirty="0">
              <a:ln>
                <a:noFill/>
              </a:ln>
              <a:solidFill>
                <a:sysClr val="windowText" lastClr="000000"/>
              </a:solidFill>
              <a:effectLst/>
              <a:uLnTx/>
              <a:uFillTx/>
              <a:latin typeface="Aptos" panose="020B0004020202020204" pitchFamily="34" charset="0"/>
              <a:ea typeface="Yu Gothic" panose="020B0400000000000000" pitchFamily="34" charset="-128"/>
              <a:cs typeface="Arial" panose="020B0604020202020204" pitchFamily="34" charset="0"/>
            </a:endParaRPr>
          </a:p>
          <a:p>
            <a:pPr marL="457200" marR="0" lvl="0" indent="0" algn="l" defTabSz="914400" rtl="0" eaLnBrk="1" fontAlgn="auto" latinLnBrk="0" hangingPunct="1">
              <a:lnSpc>
                <a:spcPct val="115000"/>
              </a:lnSpc>
              <a:spcBef>
                <a:spcPts val="0"/>
              </a:spcBef>
              <a:spcAft>
                <a:spcPts val="80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Aptos" panose="020B0004020202020204" pitchFamily="34" charset="0"/>
                <a:ea typeface="Yu Gothic" panose="020B0400000000000000" pitchFamily="34" charset="-128"/>
                <a:cs typeface="Arial" panose="020B0604020202020204" pitchFamily="34" charset="0"/>
              </a:rPr>
              <a:t> </a:t>
            </a:r>
            <a:endParaRPr kumimoji="0" lang="en-GB" sz="2000" b="0" i="0" u="none" strike="noStrike" kern="0" cap="none" spc="0" normalizeH="0" baseline="0" noProof="0" dirty="0">
              <a:ln>
                <a:noFill/>
              </a:ln>
              <a:solidFill>
                <a:sysClr val="windowText" lastClr="000000"/>
              </a:solidFill>
              <a:effectLst/>
              <a:uLnTx/>
              <a:uFillTx/>
              <a:latin typeface="Aptos" panose="020B0004020202020204" pitchFamily="34" charset="0"/>
              <a:ea typeface="Yu Gothic" panose="020B0400000000000000" pitchFamily="34" charset="-128"/>
              <a:cs typeface="Arial" panose="020B0604020202020204" pitchFamily="34" charset="0"/>
            </a:endParaRPr>
          </a:p>
        </p:txBody>
      </p:sp>
      <p:sp>
        <p:nvSpPr>
          <p:cNvPr id="6" name="AutoShape 2">
            <a:extLst>
              <a:ext uri="{FF2B5EF4-FFF2-40B4-BE49-F238E27FC236}">
                <a16:creationId xmlns:a16="http://schemas.microsoft.com/office/drawing/2014/main" id="{3342D419-C83B-0218-CFC4-1D51F83BA996}"/>
              </a:ext>
            </a:extLst>
          </p:cNvPr>
          <p:cNvSpPr>
            <a:spLocks noChangeArrowheads="1"/>
          </p:cNvSpPr>
          <p:nvPr/>
        </p:nvSpPr>
        <p:spPr bwMode="auto">
          <a:xfrm rot="5400000">
            <a:off x="7779262" y="1561576"/>
            <a:ext cx="1778712" cy="4913341"/>
          </a:xfrm>
          <a:prstGeom prst="roundRect">
            <a:avLst>
              <a:gd name="adj" fmla="val 13032"/>
            </a:avLst>
          </a:prstGeom>
          <a:solidFill>
            <a:srgbClr val="4EA72E">
              <a:lumMod val="75000"/>
            </a:srgbClr>
          </a:solidFill>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GB" b="1" i="0" u="sng" strike="noStrike" kern="0" cap="none" spc="0" normalizeH="0" baseline="0" noProof="0" dirty="0">
                <a:ln>
                  <a:noFill/>
                </a:ln>
                <a:solidFill>
                  <a:srgbClr val="FFFFFF"/>
                </a:solidFill>
                <a:effectLst/>
                <a:uLnTx/>
                <a:uFillTx/>
                <a:latin typeface="Aptos Display" panose="020B0004020202020204" pitchFamily="34" charset="0"/>
                <a:ea typeface="Yu Gothic Light" panose="020B0300000000000000" pitchFamily="34" charset="-128"/>
                <a:cs typeface="Times New Roman" panose="02020603050405020304" pitchFamily="18" charset="0"/>
              </a:rPr>
              <a:t>Digital strategy for Eyecare</a:t>
            </a:r>
            <a:endParaRPr kumimoji="0" lang="en-GB" b="1" i="0" u="none" strike="noStrike" kern="0" cap="none" spc="0" normalizeH="0" baseline="0" noProof="0" dirty="0">
              <a:ln>
                <a:noFill/>
              </a:ln>
              <a:solidFill>
                <a:srgbClr val="156082"/>
              </a:solidFill>
              <a:effectLst/>
              <a:uLnTx/>
              <a:uFillTx/>
              <a:latin typeface="Aptos Display" panose="020B0004020202020204" pitchFamily="34" charset="0"/>
              <a:ea typeface="Yu Gothic Light" panose="020B0300000000000000" pitchFamily="34" charset="-128"/>
              <a:cs typeface="Times New Roman" panose="02020603050405020304" pitchFamily="18" charset="0"/>
            </a:endParaRPr>
          </a:p>
          <a:p>
            <a:pPr marL="457200" marR="0" lvl="0" indent="-228600" algn="l" defTabSz="914400" rtl="0" eaLnBrk="1" fontAlgn="auto" latinLnBrk="0" hangingPunct="1">
              <a:lnSpc>
                <a:spcPct val="115000"/>
              </a:lnSpc>
              <a:spcBef>
                <a:spcPts val="0"/>
              </a:spcBef>
              <a:spcAft>
                <a:spcPts val="0"/>
              </a:spcAft>
              <a:buClrTx/>
              <a:buSzTx/>
              <a:buFontTx/>
              <a:buNone/>
              <a:tabLst/>
              <a:defRPr/>
            </a:pPr>
            <a:r>
              <a:rPr kumimoji="0" lang="en-GB" b="1" i="0" u="none" strike="noStrike" kern="0" cap="none" spc="0" normalizeH="0" baseline="0" noProof="0" dirty="0">
                <a:ln>
                  <a:noFill/>
                </a:ln>
                <a:solidFill>
                  <a:srgbClr val="FFFFFF"/>
                </a:solidFill>
                <a:effectLst/>
                <a:uLnTx/>
                <a:uFillTx/>
                <a:latin typeface="Aptos" panose="020B0004020202020204" pitchFamily="34" charset="0"/>
                <a:ea typeface="Yu Gothic" panose="020B0400000000000000" pitchFamily="34" charset="-128"/>
                <a:cs typeface="Arial" panose="020B0604020202020204" pitchFamily="34" charset="0"/>
              </a:rPr>
              <a:t>Roll out of ophthalmology specific electronic patient record and electronic referral system </a:t>
            </a:r>
            <a:r>
              <a:rPr lang="en-GB" b="1" kern="0" dirty="0">
                <a:solidFill>
                  <a:srgbClr val="FFFFFF"/>
                </a:solidFill>
                <a:latin typeface="Aptos" panose="020B0004020202020204" pitchFamily="34" charset="0"/>
                <a:ea typeface="Yu Gothic" panose="020B0400000000000000" pitchFamily="34" charset="-128"/>
                <a:cs typeface="Arial" panose="020B0604020202020204" pitchFamily="34" charset="0"/>
              </a:rPr>
              <a:t>across primary and secondary care</a:t>
            </a:r>
            <a:endParaRPr kumimoji="0" lang="en-GB" b="0" i="0" u="none" strike="noStrike" kern="0" cap="none" spc="0" normalizeH="0" baseline="0" noProof="0" dirty="0">
              <a:ln>
                <a:noFill/>
              </a:ln>
              <a:solidFill>
                <a:sysClr val="windowText" lastClr="000000"/>
              </a:solidFill>
              <a:effectLst/>
              <a:uLnTx/>
              <a:uFillTx/>
              <a:latin typeface="Aptos" panose="020B0004020202020204" pitchFamily="34" charset="0"/>
              <a:ea typeface="Yu Gothic" panose="020B0400000000000000" pitchFamily="34" charset="-128"/>
              <a:cs typeface="Arial" panose="020B0604020202020204" pitchFamily="34" charset="0"/>
            </a:endParaRPr>
          </a:p>
        </p:txBody>
      </p:sp>
      <p:sp>
        <p:nvSpPr>
          <p:cNvPr id="8" name="AutoShape 2">
            <a:extLst>
              <a:ext uri="{FF2B5EF4-FFF2-40B4-BE49-F238E27FC236}">
                <a16:creationId xmlns:a16="http://schemas.microsoft.com/office/drawing/2014/main" id="{92156BCE-9CE1-5AFB-6A1A-BF7960180190}"/>
              </a:ext>
            </a:extLst>
          </p:cNvPr>
          <p:cNvSpPr>
            <a:spLocks noChangeArrowheads="1"/>
          </p:cNvSpPr>
          <p:nvPr/>
        </p:nvSpPr>
        <p:spPr bwMode="auto">
          <a:xfrm rot="5400000">
            <a:off x="5397853" y="729114"/>
            <a:ext cx="1408737" cy="10207692"/>
          </a:xfrm>
          <a:prstGeom prst="roundRect">
            <a:avLst>
              <a:gd name="adj" fmla="val 13032"/>
            </a:avLst>
          </a:prstGeom>
          <a:solidFill>
            <a:srgbClr val="4EA72E">
              <a:lumMod val="75000"/>
            </a:srgbClr>
          </a:solidFill>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GB" sz="2000" b="1" i="0" u="sng" strike="noStrike" kern="0" cap="none" spc="0" normalizeH="0" baseline="0" noProof="0" dirty="0">
                <a:ln>
                  <a:noFill/>
                </a:ln>
                <a:solidFill>
                  <a:srgbClr val="FFFFFF"/>
                </a:solidFill>
                <a:effectLst/>
                <a:uLnTx/>
                <a:uFillTx/>
                <a:latin typeface="Aptos Display" panose="020B0004020202020204" pitchFamily="34" charset="0"/>
                <a:ea typeface="Yu Gothic Light" panose="020B0300000000000000" pitchFamily="34" charset="-128"/>
                <a:cs typeface="Times New Roman" panose="02020603050405020304" pitchFamily="18" charset="0"/>
              </a:rPr>
              <a:t>Training and research</a:t>
            </a:r>
            <a:endParaRPr kumimoji="0" lang="en-GB" sz="2000" b="1" i="0" u="none" strike="noStrike" kern="0" cap="none" spc="0" normalizeH="0" baseline="0" noProof="0" dirty="0">
              <a:ln>
                <a:noFill/>
              </a:ln>
              <a:solidFill>
                <a:srgbClr val="156082"/>
              </a:solidFill>
              <a:effectLst/>
              <a:uLnTx/>
              <a:uFillTx/>
              <a:latin typeface="Aptos Display" panose="020B0004020202020204" pitchFamily="34" charset="0"/>
              <a:ea typeface="Yu Gothic Light" panose="020B0300000000000000" pitchFamily="34" charset="-128"/>
              <a:cs typeface="Times New Roman" panose="02020603050405020304" pitchFamily="18" charset="0"/>
            </a:endParaRPr>
          </a:p>
          <a:p>
            <a:pPr marL="457200" marR="0" lvl="0" indent="-228600" algn="l"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ptos" panose="020B0004020202020204" pitchFamily="34" charset="0"/>
                <a:ea typeface="Yu Gothic" panose="020B0400000000000000" pitchFamily="34" charset="-128"/>
                <a:cs typeface="Arial" panose="020B0604020202020204" pitchFamily="34" charset="0"/>
              </a:rPr>
              <a:t>Increase Ophthalmology training places in Wales </a:t>
            </a:r>
          </a:p>
          <a:p>
            <a:pPr marL="457200" marR="0" lvl="0" indent="-228600" algn="l"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ptos" panose="020B0004020202020204" pitchFamily="34" charset="0"/>
                <a:ea typeface="Yu Gothic" panose="020B0400000000000000" pitchFamily="34" charset="-128"/>
                <a:cs typeface="Arial" panose="020B0604020202020204" pitchFamily="34" charset="0"/>
              </a:rPr>
              <a:t>Implement Ophthalmic Local Training across Wales</a:t>
            </a:r>
            <a:endParaRPr kumimoji="0" lang="en-GB" sz="1100" b="0" i="0" u="none" strike="noStrike" kern="0" cap="none" spc="0" normalizeH="0" baseline="0" noProof="0" dirty="0">
              <a:ln>
                <a:noFill/>
              </a:ln>
              <a:solidFill>
                <a:sysClr val="windowText" lastClr="000000"/>
              </a:solidFill>
              <a:effectLst/>
              <a:uLnTx/>
              <a:uFillTx/>
              <a:latin typeface="Aptos" panose="020B0004020202020204" pitchFamily="34" charset="0"/>
              <a:ea typeface="Yu Gothic" panose="020B0400000000000000" pitchFamily="34" charset="-128"/>
              <a:cs typeface="Arial" panose="020B0604020202020204" pitchFamily="34" charset="0"/>
            </a:endParaRPr>
          </a:p>
          <a:p>
            <a:pPr marL="457200" marR="0" lvl="0" indent="-22860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ptos" panose="020B0004020202020204" pitchFamily="34" charset="0"/>
                <a:ea typeface="Yu Gothic" panose="020B0400000000000000" pitchFamily="34" charset="-128"/>
                <a:cs typeface="Arial" panose="020B0604020202020204" pitchFamily="34" charset="0"/>
              </a:rPr>
              <a:t>Research will be integral to Eye care in Wales in primary care, secondary care and University settings</a:t>
            </a:r>
            <a:endParaRPr kumimoji="0" lang="en-GB" sz="1100" b="0" i="0" u="none" strike="noStrike" kern="0" cap="none" spc="0" normalizeH="0" baseline="0" noProof="0" dirty="0">
              <a:ln>
                <a:noFill/>
              </a:ln>
              <a:solidFill>
                <a:sysClr val="windowText" lastClr="000000"/>
              </a:solidFill>
              <a:effectLst/>
              <a:uLnTx/>
              <a:uFillTx/>
              <a:latin typeface="Aptos" panose="020B0004020202020204" pitchFamily="34" charset="0"/>
              <a:ea typeface="Yu Gothic" panose="020B0400000000000000" pitchFamily="34" charset="-128"/>
              <a:cs typeface="Arial" panose="020B0604020202020204" pitchFamily="34" charset="0"/>
            </a:endParaRPr>
          </a:p>
        </p:txBody>
      </p:sp>
      <p:pic>
        <p:nvPicPr>
          <p:cNvPr id="9" name="Picture 8">
            <a:extLst>
              <a:ext uri="{FF2B5EF4-FFF2-40B4-BE49-F238E27FC236}">
                <a16:creationId xmlns:a16="http://schemas.microsoft.com/office/drawing/2014/main" id="{F75FA042-A698-8B33-3EAC-A49F90345652}"/>
              </a:ext>
            </a:extLst>
          </p:cNvPr>
          <p:cNvPicPr>
            <a:picLocks noChangeAspect="1"/>
          </p:cNvPicPr>
          <p:nvPr/>
        </p:nvPicPr>
        <p:blipFill>
          <a:blip r:embed="rId2"/>
          <a:stretch>
            <a:fillRect/>
          </a:stretch>
        </p:blipFill>
        <p:spPr>
          <a:xfrm>
            <a:off x="10582589" y="31159"/>
            <a:ext cx="1542422" cy="914479"/>
          </a:xfrm>
          <a:prstGeom prst="rect">
            <a:avLst/>
          </a:prstGeom>
        </p:spPr>
      </p:pic>
    </p:spTree>
    <p:extLst>
      <p:ext uri="{BB962C8B-B14F-4D97-AF65-F5344CB8AC3E}">
        <p14:creationId xmlns:p14="http://schemas.microsoft.com/office/powerpoint/2010/main" val="1445103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FD1BC19-EBA3-1210-ACBD-FC33A48A4281}"/>
              </a:ext>
            </a:extLst>
          </p:cNvPr>
          <p:cNvGraphicFramePr>
            <a:graphicFrameLocks noGrp="1"/>
          </p:cNvGraphicFramePr>
          <p:nvPr>
            <p:ph idx="1"/>
            <p:extLst>
              <p:ext uri="{D42A27DB-BD31-4B8C-83A1-F6EECF244321}">
                <p14:modId xmlns:p14="http://schemas.microsoft.com/office/powerpoint/2010/main" val="142130585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D3E13EE1-09BF-AA9B-21FC-3BAA5937F4C5}"/>
              </a:ext>
            </a:extLst>
          </p:cNvPr>
          <p:cNvSpPr>
            <a:spLocks noGrp="1"/>
          </p:cNvSpPr>
          <p:nvPr>
            <p:ph type="title"/>
          </p:nvPr>
        </p:nvSpPr>
        <p:spPr>
          <a:xfrm>
            <a:off x="586478" y="1683756"/>
            <a:ext cx="3115265" cy="2396359"/>
          </a:xfrm>
        </p:spPr>
        <p:txBody>
          <a:bodyPr anchor="b">
            <a:normAutofit/>
          </a:bodyPr>
          <a:lstStyle/>
          <a:p>
            <a:pPr algn="r"/>
            <a:r>
              <a:rPr lang="en-GB" sz="4000" dirty="0">
                <a:solidFill>
                  <a:srgbClr val="FFFFFF"/>
                </a:solidFill>
              </a:rPr>
              <a:t>Requests</a:t>
            </a:r>
          </a:p>
        </p:txBody>
      </p:sp>
      <p:pic>
        <p:nvPicPr>
          <p:cNvPr id="7" name="Picture 6">
            <a:extLst>
              <a:ext uri="{FF2B5EF4-FFF2-40B4-BE49-F238E27FC236}">
                <a16:creationId xmlns:a16="http://schemas.microsoft.com/office/drawing/2014/main" id="{B6D7DFEF-4761-9E39-6645-766D4E7415DF}"/>
              </a:ext>
            </a:extLst>
          </p:cNvPr>
          <p:cNvPicPr>
            <a:picLocks noChangeAspect="1"/>
          </p:cNvPicPr>
          <p:nvPr/>
        </p:nvPicPr>
        <p:blipFill>
          <a:blip r:embed="rId7"/>
          <a:stretch>
            <a:fillRect/>
          </a:stretch>
        </p:blipFill>
        <p:spPr>
          <a:xfrm>
            <a:off x="10649578" y="96800"/>
            <a:ext cx="1542422" cy="914479"/>
          </a:xfrm>
          <a:prstGeom prst="rect">
            <a:avLst/>
          </a:prstGeom>
        </p:spPr>
      </p:pic>
    </p:spTree>
    <p:extLst>
      <p:ext uri="{BB962C8B-B14F-4D97-AF65-F5344CB8AC3E}">
        <p14:creationId xmlns:p14="http://schemas.microsoft.com/office/powerpoint/2010/main" val="812729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E28B6F4-9807-A451-0E9E-EC08B0E38ECB}"/>
              </a:ext>
            </a:extLst>
          </p:cNvPr>
          <p:cNvPicPr>
            <a:picLocks noChangeAspect="1"/>
          </p:cNvPicPr>
          <p:nvPr/>
        </p:nvPicPr>
        <p:blipFill>
          <a:blip r:embed="rId2"/>
          <a:stretch>
            <a:fillRect/>
          </a:stretch>
        </p:blipFill>
        <p:spPr>
          <a:xfrm>
            <a:off x="10649578" y="88600"/>
            <a:ext cx="1542422" cy="914479"/>
          </a:xfrm>
          <a:prstGeom prst="rect">
            <a:avLst/>
          </a:prstGeom>
        </p:spPr>
      </p:pic>
      <p:graphicFrame>
        <p:nvGraphicFramePr>
          <p:cNvPr id="23" name="Content Placeholder 2">
            <a:extLst>
              <a:ext uri="{FF2B5EF4-FFF2-40B4-BE49-F238E27FC236}">
                <a16:creationId xmlns:a16="http://schemas.microsoft.com/office/drawing/2014/main" id="{6AF86647-6529-04A3-0AE8-BCD43342C24D}"/>
              </a:ext>
            </a:extLst>
          </p:cNvPr>
          <p:cNvGraphicFramePr>
            <a:graphicFrameLocks noGrp="1"/>
          </p:cNvGraphicFramePr>
          <p:nvPr>
            <p:ph idx="1"/>
            <p:extLst>
              <p:ext uri="{D42A27DB-BD31-4B8C-83A1-F6EECF244321}">
                <p14:modId xmlns:p14="http://schemas.microsoft.com/office/powerpoint/2010/main" val="223866736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8262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6A99E12-2654-4F59-4B42-3B7425F0DB0C}"/>
              </a:ext>
            </a:extLst>
          </p:cNvPr>
          <p:cNvPicPr>
            <a:picLocks noChangeAspect="1"/>
          </p:cNvPicPr>
          <p:nvPr/>
        </p:nvPicPr>
        <p:blipFill>
          <a:blip r:embed="rId2"/>
          <a:stretch>
            <a:fillRect/>
          </a:stretch>
        </p:blipFill>
        <p:spPr>
          <a:xfrm>
            <a:off x="10649578" y="0"/>
            <a:ext cx="1542422" cy="914479"/>
          </a:xfrm>
          <a:prstGeom prst="rect">
            <a:avLst/>
          </a:prstGeom>
        </p:spPr>
      </p:pic>
      <p:graphicFrame>
        <p:nvGraphicFramePr>
          <p:cNvPr id="23" name="Content Placeholder 2">
            <a:extLst>
              <a:ext uri="{FF2B5EF4-FFF2-40B4-BE49-F238E27FC236}">
                <a16:creationId xmlns:a16="http://schemas.microsoft.com/office/drawing/2014/main" id="{CD2352BC-80A4-09DF-ECCA-8582424C35BF}"/>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0421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734B92-77E2-949A-17CB-4D15EA8BFC59}"/>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Next steps - secondary reports</a:t>
            </a:r>
          </a:p>
        </p:txBody>
      </p:sp>
      <p:pic>
        <p:nvPicPr>
          <p:cNvPr id="4" name="Picture 3">
            <a:extLst>
              <a:ext uri="{FF2B5EF4-FFF2-40B4-BE49-F238E27FC236}">
                <a16:creationId xmlns:a16="http://schemas.microsoft.com/office/drawing/2014/main" id="{45B4E439-7150-4013-E398-F7F211EC889C}"/>
              </a:ext>
            </a:extLst>
          </p:cNvPr>
          <p:cNvPicPr>
            <a:picLocks noChangeAspect="1"/>
          </p:cNvPicPr>
          <p:nvPr/>
        </p:nvPicPr>
        <p:blipFill>
          <a:blip r:embed="rId2"/>
          <a:stretch>
            <a:fillRect/>
          </a:stretch>
        </p:blipFill>
        <p:spPr>
          <a:xfrm>
            <a:off x="10649578" y="0"/>
            <a:ext cx="1542422" cy="914479"/>
          </a:xfrm>
          <a:prstGeom prst="rect">
            <a:avLst/>
          </a:prstGeom>
        </p:spPr>
      </p:pic>
      <p:graphicFrame>
        <p:nvGraphicFramePr>
          <p:cNvPr id="6" name="Content Placeholder 2">
            <a:extLst>
              <a:ext uri="{FF2B5EF4-FFF2-40B4-BE49-F238E27FC236}">
                <a16:creationId xmlns:a16="http://schemas.microsoft.com/office/drawing/2014/main" id="{59BA3DD3-CABA-E4AC-4020-B9D97FC03530}"/>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3919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Boats in a harbor&#10;&#10;Description automatically generated">
            <a:extLst>
              <a:ext uri="{FF2B5EF4-FFF2-40B4-BE49-F238E27FC236}">
                <a16:creationId xmlns:a16="http://schemas.microsoft.com/office/drawing/2014/main" id="{76802D54-EF2B-443D-8991-8F8D0697F243}"/>
              </a:ext>
            </a:extLst>
          </p:cNvPr>
          <p:cNvPicPr>
            <a:picLocks noGrp="1" noChangeAspect="1"/>
          </p:cNvPicPr>
          <p:nvPr>
            <p:ph idx="1"/>
          </p:nvPr>
        </p:nvPicPr>
        <p:blipFill rotWithShape="1">
          <a:blip r:embed="rId3">
            <a:alphaModFix amt="50000"/>
          </a:blip>
          <a:srcRect t="15089" b="15035"/>
          <a:stretch/>
        </p:blipFill>
        <p:spPr>
          <a:xfrm>
            <a:off x="20" y="1"/>
            <a:ext cx="12191980" cy="6857999"/>
          </a:xfrm>
          <a:prstGeom prst="rect">
            <a:avLst/>
          </a:prstGeom>
        </p:spPr>
      </p:pic>
      <p:sp>
        <p:nvSpPr>
          <p:cNvPr id="2" name="Title 1">
            <a:extLst>
              <a:ext uri="{FF2B5EF4-FFF2-40B4-BE49-F238E27FC236}">
                <a16:creationId xmlns:a16="http://schemas.microsoft.com/office/drawing/2014/main" id="{7A7419D4-EE02-2C64-4B98-F0AA4E9AF11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err="1"/>
              <a:t>Diolch</a:t>
            </a:r>
            <a:endParaRPr lang="en-US" sz="6000" dirty="0"/>
          </a:p>
        </p:txBody>
      </p:sp>
    </p:spTree>
    <p:extLst>
      <p:ext uri="{BB962C8B-B14F-4D97-AF65-F5344CB8AC3E}">
        <p14:creationId xmlns:p14="http://schemas.microsoft.com/office/powerpoint/2010/main" val="85763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81D7-89A9-B489-F02F-0F17104F3C82}"/>
              </a:ext>
            </a:extLst>
          </p:cNvPr>
          <p:cNvSpPr>
            <a:spLocks noGrp="1"/>
          </p:cNvSpPr>
          <p:nvPr>
            <p:ph type="title"/>
          </p:nvPr>
        </p:nvSpPr>
        <p:spPr/>
        <p:txBody>
          <a:bodyPr/>
          <a:lstStyle/>
          <a:p>
            <a:r>
              <a:rPr lang="en-GB" dirty="0"/>
              <a:t>Demand for Hospital Services- New Patients</a:t>
            </a:r>
          </a:p>
        </p:txBody>
      </p:sp>
      <p:sp>
        <p:nvSpPr>
          <p:cNvPr id="3" name="Content Placeholder 2">
            <a:extLst>
              <a:ext uri="{FF2B5EF4-FFF2-40B4-BE49-F238E27FC236}">
                <a16:creationId xmlns:a16="http://schemas.microsoft.com/office/drawing/2014/main" id="{DDA310C7-25D5-EC9E-ABAD-BD1BBFBC38DA}"/>
              </a:ext>
            </a:extLst>
          </p:cNvPr>
          <p:cNvSpPr>
            <a:spLocks noGrp="1"/>
          </p:cNvSpPr>
          <p:nvPr>
            <p:ph idx="1"/>
          </p:nvPr>
        </p:nvSpPr>
        <p:spPr>
          <a:xfrm>
            <a:off x="7777212" y="1825624"/>
            <a:ext cx="3987439" cy="4459671"/>
          </a:xfrm>
        </p:spPr>
        <p:txBody>
          <a:bodyPr>
            <a:normAutofit fontScale="62500" lnSpcReduction="20000"/>
          </a:bodyPr>
          <a:lstStyle/>
          <a:p>
            <a:pPr>
              <a:lnSpc>
                <a:spcPct val="120000"/>
              </a:lnSpc>
            </a:pPr>
            <a:r>
              <a:rPr lang="en-GB" sz="2900" dirty="0">
                <a:solidFill>
                  <a:schemeClr val="tx2">
                    <a:lumMod val="50000"/>
                  </a:schemeClr>
                </a:solidFill>
                <a:ea typeface="Tahoma"/>
                <a:cs typeface="Tahoma"/>
              </a:rPr>
              <a:t>In 2019/20 referrals for ophthalmology were on average 8,619/ month or 1,945/ week.</a:t>
            </a:r>
          </a:p>
          <a:p>
            <a:pPr>
              <a:lnSpc>
                <a:spcPct val="120000"/>
              </a:lnSpc>
            </a:pPr>
            <a:r>
              <a:rPr lang="en-GB" sz="2900" dirty="0">
                <a:solidFill>
                  <a:schemeClr val="tx2">
                    <a:lumMod val="50000"/>
                  </a:schemeClr>
                </a:solidFill>
                <a:ea typeface="Tahoma"/>
                <a:cs typeface="Tahoma"/>
              </a:rPr>
              <a:t>During 23/24 this increased to 10,532/ month or 2,340/ week.</a:t>
            </a:r>
          </a:p>
          <a:p>
            <a:pPr>
              <a:lnSpc>
                <a:spcPct val="120000"/>
              </a:lnSpc>
            </a:pPr>
            <a:r>
              <a:rPr lang="en-GB" sz="2900" dirty="0">
                <a:solidFill>
                  <a:schemeClr val="tx2">
                    <a:lumMod val="50000"/>
                  </a:schemeClr>
                </a:solidFill>
                <a:ea typeface="Tahoma"/>
                <a:cs typeface="Tahoma"/>
              </a:rPr>
              <a:t>This demonstrates an increase of approximately 22% on average per month over the previous 3 years.</a:t>
            </a:r>
          </a:p>
          <a:p>
            <a:pPr>
              <a:lnSpc>
                <a:spcPct val="120000"/>
              </a:lnSpc>
            </a:pPr>
            <a:r>
              <a:rPr lang="en-GB" sz="2900" dirty="0">
                <a:solidFill>
                  <a:schemeClr val="tx2">
                    <a:lumMod val="50000"/>
                  </a:schemeClr>
                </a:solidFill>
                <a:ea typeface="Tahoma"/>
                <a:cs typeface="Tahoma"/>
              </a:rPr>
              <a:t>Between April – August 2024 the average monthly referrals are 10,634 or 2,441/ week.</a:t>
            </a:r>
          </a:p>
          <a:p>
            <a:pPr>
              <a:lnSpc>
                <a:spcPct val="120000"/>
              </a:lnSpc>
            </a:pPr>
            <a:r>
              <a:rPr lang="en-GB" sz="2900" dirty="0">
                <a:solidFill>
                  <a:schemeClr val="tx2">
                    <a:lumMod val="50000"/>
                  </a:schemeClr>
                </a:solidFill>
              </a:rPr>
              <a:t>Age standardised referrals per 100,000 population also demonstrates variation across Wales.</a:t>
            </a:r>
          </a:p>
          <a:p>
            <a:pPr marL="0" indent="0">
              <a:buNone/>
            </a:pPr>
            <a:endParaRPr lang="en-GB" dirty="0"/>
          </a:p>
        </p:txBody>
      </p:sp>
      <p:pic>
        <p:nvPicPr>
          <p:cNvPr id="7" name="Picture 6">
            <a:extLst>
              <a:ext uri="{FF2B5EF4-FFF2-40B4-BE49-F238E27FC236}">
                <a16:creationId xmlns:a16="http://schemas.microsoft.com/office/drawing/2014/main" id="{0EB60ED6-C9CA-6BE1-21EA-E1BBC3F44DF0}"/>
              </a:ext>
            </a:extLst>
          </p:cNvPr>
          <p:cNvPicPr>
            <a:picLocks noChangeAspect="1"/>
          </p:cNvPicPr>
          <p:nvPr/>
        </p:nvPicPr>
        <p:blipFill>
          <a:blip r:embed="rId2"/>
          <a:stretch>
            <a:fillRect/>
          </a:stretch>
        </p:blipFill>
        <p:spPr>
          <a:xfrm>
            <a:off x="670831" y="1690688"/>
            <a:ext cx="6829899" cy="4459672"/>
          </a:xfrm>
          <a:prstGeom prst="rect">
            <a:avLst/>
          </a:prstGeom>
          <a:ln w="19050">
            <a:solidFill>
              <a:schemeClr val="accent4"/>
            </a:solidFill>
          </a:ln>
        </p:spPr>
      </p:pic>
    </p:spTree>
    <p:extLst>
      <p:ext uri="{BB962C8B-B14F-4D97-AF65-F5344CB8AC3E}">
        <p14:creationId xmlns:p14="http://schemas.microsoft.com/office/powerpoint/2010/main" val="340740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1AA0-CEFF-1A82-E1F8-4A8964DFBB78}"/>
              </a:ext>
            </a:extLst>
          </p:cNvPr>
          <p:cNvSpPr>
            <a:spLocks noGrp="1"/>
          </p:cNvSpPr>
          <p:nvPr>
            <p:ph type="title"/>
          </p:nvPr>
        </p:nvSpPr>
        <p:spPr>
          <a:xfrm>
            <a:off x="249076" y="296114"/>
            <a:ext cx="11211403" cy="949967"/>
          </a:xfrm>
        </p:spPr>
        <p:txBody>
          <a:bodyPr>
            <a:normAutofit fontScale="90000"/>
          </a:bodyPr>
          <a:lstStyle/>
          <a:p>
            <a:r>
              <a:rPr kumimoji="0" lang="en-GB" sz="4400" b="0" i="0" u="none" strike="noStrike" kern="1200" cap="none" spc="0" normalizeH="0" baseline="0" noProof="0" dirty="0">
                <a:ln>
                  <a:noFill/>
                </a:ln>
                <a:solidFill>
                  <a:prstClr val="black"/>
                </a:solidFill>
                <a:effectLst/>
                <a:uLnTx/>
                <a:uFillTx/>
                <a:latin typeface="Aptos Display" panose="02110004020202020204"/>
                <a:ea typeface="+mj-ea"/>
                <a:cs typeface="+mj-cs"/>
              </a:rPr>
              <a:t>Patients Waiting </a:t>
            </a:r>
            <a:br>
              <a:rPr lang="en-GB" sz="4400" b="0" dirty="0">
                <a:solidFill>
                  <a:prstClr val="black"/>
                </a:solidFill>
                <a:latin typeface="Aptos Display" panose="02110004020202020204"/>
                <a:cs typeface="+mj-cs"/>
              </a:rPr>
            </a:br>
            <a:r>
              <a:rPr lang="en-GB" sz="3100" b="0" dirty="0">
                <a:solidFill>
                  <a:prstClr val="black"/>
                </a:solidFill>
                <a:latin typeface="Aptos Display" panose="02110004020202020204"/>
              </a:rPr>
              <a:t>Total Number of Open Pathways Including Follow-ups</a:t>
            </a:r>
            <a:r>
              <a:rPr kumimoji="0" lang="en-GB" sz="3100" b="0" i="0" u="none" strike="noStrike" kern="1200" cap="none" spc="0" normalizeH="0" baseline="0" noProof="0" dirty="0">
                <a:ln>
                  <a:noFill/>
                </a:ln>
                <a:solidFill>
                  <a:prstClr val="black"/>
                </a:solidFill>
                <a:effectLst/>
                <a:uLnTx/>
                <a:uFillTx/>
                <a:latin typeface="Aptos Display" panose="02110004020202020204"/>
                <a:ea typeface="+mj-ea"/>
                <a:cs typeface="+mj-cs"/>
              </a:rPr>
              <a:t> </a:t>
            </a:r>
            <a:endParaRPr lang="en-GB" sz="3100" b="0" dirty="0"/>
          </a:p>
        </p:txBody>
      </p:sp>
      <p:pic>
        <p:nvPicPr>
          <p:cNvPr id="5" name="Picture 4">
            <a:extLst>
              <a:ext uri="{FF2B5EF4-FFF2-40B4-BE49-F238E27FC236}">
                <a16:creationId xmlns:a16="http://schemas.microsoft.com/office/drawing/2014/main" id="{466164B0-3979-4803-F4E8-D9645651A70E}"/>
              </a:ext>
            </a:extLst>
          </p:cNvPr>
          <p:cNvPicPr>
            <a:picLocks noChangeAspect="1"/>
          </p:cNvPicPr>
          <p:nvPr/>
        </p:nvPicPr>
        <p:blipFill>
          <a:blip r:embed="rId2"/>
          <a:stretch>
            <a:fillRect/>
          </a:stretch>
        </p:blipFill>
        <p:spPr>
          <a:xfrm>
            <a:off x="249077" y="1842881"/>
            <a:ext cx="10882749" cy="4334082"/>
          </a:xfrm>
          <a:prstGeom prst="rect">
            <a:avLst/>
          </a:prstGeom>
          <a:ln w="19050">
            <a:solidFill>
              <a:schemeClr val="accent1"/>
            </a:solidFill>
          </a:ln>
        </p:spPr>
      </p:pic>
    </p:spTree>
    <p:extLst>
      <p:ext uri="{BB962C8B-B14F-4D97-AF65-F5344CB8AC3E}">
        <p14:creationId xmlns:p14="http://schemas.microsoft.com/office/powerpoint/2010/main" val="161312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E849F7-F08A-A06A-B798-4313C70CC718}"/>
              </a:ext>
            </a:extLst>
          </p:cNvPr>
          <p:cNvSpPr>
            <a:spLocks noGrp="1"/>
          </p:cNvSpPr>
          <p:nvPr>
            <p:ph type="title"/>
          </p:nvPr>
        </p:nvSpPr>
        <p:spPr>
          <a:xfrm>
            <a:off x="586478" y="1683756"/>
            <a:ext cx="3115265" cy="2396359"/>
          </a:xfrm>
        </p:spPr>
        <p:txBody>
          <a:bodyPr anchor="b">
            <a:normAutofit/>
          </a:bodyPr>
          <a:lstStyle/>
          <a:p>
            <a:pPr algn="r"/>
            <a:r>
              <a:rPr lang="en-US" sz="3400">
                <a:solidFill>
                  <a:srgbClr val="FFFFFF"/>
                </a:solidFill>
              </a:rPr>
              <a:t>National Clinical Strategy for Ophthalmology</a:t>
            </a:r>
            <a:br>
              <a:rPr lang="en-US" sz="3400">
                <a:solidFill>
                  <a:srgbClr val="FFFFFF"/>
                </a:solidFill>
              </a:rPr>
            </a:br>
            <a:r>
              <a:rPr lang="en-US" sz="3400">
                <a:solidFill>
                  <a:srgbClr val="FFFFFF"/>
                </a:solidFill>
              </a:rPr>
              <a:t>NCSOphth</a:t>
            </a:r>
          </a:p>
        </p:txBody>
      </p:sp>
      <p:graphicFrame>
        <p:nvGraphicFramePr>
          <p:cNvPr id="14" name="Content Placeholder 2">
            <a:extLst>
              <a:ext uri="{FF2B5EF4-FFF2-40B4-BE49-F238E27FC236}">
                <a16:creationId xmlns:a16="http://schemas.microsoft.com/office/drawing/2014/main" id="{E4992B37-9DC5-A15D-5CD4-3A5D6EA57C4B}"/>
              </a:ext>
            </a:extLst>
          </p:cNvPr>
          <p:cNvGraphicFramePr>
            <a:graphicFrameLocks noGrp="1"/>
          </p:cNvGraphicFramePr>
          <p:nvPr>
            <p:ph idx="1"/>
            <p:extLst>
              <p:ext uri="{D42A27DB-BD31-4B8C-83A1-F6EECF244321}">
                <p14:modId xmlns:p14="http://schemas.microsoft.com/office/powerpoint/2010/main" val="290969055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8292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4498FA-3322-2A5A-0458-ABB35BE8A725}"/>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Structure of the Strategy</a:t>
            </a:r>
          </a:p>
        </p:txBody>
      </p:sp>
      <p:graphicFrame>
        <p:nvGraphicFramePr>
          <p:cNvPr id="14" name="Content Placeholder 2">
            <a:extLst>
              <a:ext uri="{FF2B5EF4-FFF2-40B4-BE49-F238E27FC236}">
                <a16:creationId xmlns:a16="http://schemas.microsoft.com/office/drawing/2014/main" id="{C4175D94-9AF8-5CA7-6E63-11DE8700F2A9}"/>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259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BCBF7B-A298-015F-5802-39193DE8511A}"/>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Consultation </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13BCECA-72C1-C477-8DAB-669D8E79967B}"/>
              </a:ext>
            </a:extLst>
          </p:cNvPr>
          <p:cNvGraphicFramePr>
            <a:graphicFrameLocks noGrp="1"/>
          </p:cNvGraphicFramePr>
          <p:nvPr>
            <p:ph idx="1"/>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65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70743A-118B-904A-F0DC-7FA1BC77C68A}"/>
              </a:ext>
            </a:extLst>
          </p:cNvPr>
          <p:cNvSpPr>
            <a:spLocks noGrp="1"/>
          </p:cNvSpPr>
          <p:nvPr>
            <p:ph type="title"/>
          </p:nvPr>
        </p:nvSpPr>
        <p:spPr>
          <a:xfrm>
            <a:off x="466721" y="586855"/>
            <a:ext cx="3296895" cy="3387497"/>
          </a:xfrm>
        </p:spPr>
        <p:txBody>
          <a:bodyPr anchor="b">
            <a:normAutofit/>
          </a:bodyPr>
          <a:lstStyle/>
          <a:p>
            <a:pPr algn="r"/>
            <a:r>
              <a:rPr lang="en-US" sz="4800" b="1" dirty="0">
                <a:solidFill>
                  <a:srgbClr val="FFFFFF"/>
                </a:solidFill>
              </a:rPr>
              <a:t>Consultation outcomes</a:t>
            </a:r>
          </a:p>
        </p:txBody>
      </p:sp>
      <p:sp>
        <p:nvSpPr>
          <p:cNvPr id="3" name="Content Placeholder 2">
            <a:extLst>
              <a:ext uri="{FF2B5EF4-FFF2-40B4-BE49-F238E27FC236}">
                <a16:creationId xmlns:a16="http://schemas.microsoft.com/office/drawing/2014/main" id="{B9D776AC-4AF5-60D4-EBAC-5B4632DC699F}"/>
              </a:ext>
            </a:extLst>
          </p:cNvPr>
          <p:cNvSpPr>
            <a:spLocks noGrp="1"/>
          </p:cNvSpPr>
          <p:nvPr>
            <p:ph idx="1"/>
          </p:nvPr>
        </p:nvSpPr>
        <p:spPr>
          <a:xfrm>
            <a:off x="4810259" y="649480"/>
            <a:ext cx="6555347" cy="5546047"/>
          </a:xfrm>
        </p:spPr>
        <p:txBody>
          <a:bodyPr anchor="ctr">
            <a:normAutofit/>
          </a:bodyPr>
          <a:lstStyle/>
          <a:p>
            <a:r>
              <a:rPr lang="en-US" sz="4000" dirty="0"/>
              <a:t>Three main areas of concern:</a:t>
            </a:r>
          </a:p>
          <a:p>
            <a:pPr lvl="1"/>
            <a:r>
              <a:rPr lang="en-US" sz="4000" dirty="0"/>
              <a:t>Workforce</a:t>
            </a:r>
          </a:p>
          <a:p>
            <a:pPr lvl="1"/>
            <a:r>
              <a:rPr lang="en-US" sz="4000" dirty="0"/>
              <a:t>Estates</a:t>
            </a:r>
          </a:p>
          <a:p>
            <a:pPr lvl="1"/>
            <a:r>
              <a:rPr lang="en-US" sz="4000" dirty="0"/>
              <a:t>Digital</a:t>
            </a:r>
          </a:p>
        </p:txBody>
      </p:sp>
    </p:spTree>
    <p:extLst>
      <p:ext uri="{BB962C8B-B14F-4D97-AF65-F5344CB8AC3E}">
        <p14:creationId xmlns:p14="http://schemas.microsoft.com/office/powerpoint/2010/main" val="247081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E00083-3468-7358-ACFC-27B5C5EC9586}"/>
              </a:ext>
            </a:extLst>
          </p:cNvPr>
          <p:cNvSpPr>
            <a:spLocks noGrp="1"/>
          </p:cNvSpPr>
          <p:nvPr>
            <p:ph type="title"/>
          </p:nvPr>
        </p:nvSpPr>
        <p:spPr>
          <a:xfrm>
            <a:off x="586478" y="1683756"/>
            <a:ext cx="3115265" cy="2396359"/>
          </a:xfrm>
        </p:spPr>
        <p:txBody>
          <a:bodyPr anchor="b">
            <a:normAutofit/>
          </a:bodyPr>
          <a:lstStyle/>
          <a:p>
            <a:pPr algn="r"/>
            <a:r>
              <a:rPr lang="en-US" sz="4800" b="1" dirty="0">
                <a:solidFill>
                  <a:srgbClr val="FFFFFF"/>
                </a:solidFill>
              </a:rPr>
              <a:t>Workforce</a:t>
            </a:r>
          </a:p>
        </p:txBody>
      </p:sp>
      <p:graphicFrame>
        <p:nvGraphicFramePr>
          <p:cNvPr id="16" name="Content Placeholder 2">
            <a:extLst>
              <a:ext uri="{FF2B5EF4-FFF2-40B4-BE49-F238E27FC236}">
                <a16:creationId xmlns:a16="http://schemas.microsoft.com/office/drawing/2014/main" id="{E3B52D04-D89B-C056-3BCB-0B95C6D79378}"/>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370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1065</Words>
  <Application>Microsoft Office PowerPoint</Application>
  <PresentationFormat>Widescreen</PresentationFormat>
  <Paragraphs>128</Paragraphs>
  <Slides>25</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Aptos</vt:lpstr>
      <vt:lpstr>Aptos Display</vt:lpstr>
      <vt:lpstr>Arial</vt:lpstr>
      <vt:lpstr>Calibri</vt:lpstr>
      <vt:lpstr>Calibri Light</vt:lpstr>
      <vt:lpstr>Office Theme</vt:lpstr>
      <vt:lpstr>2_Office Theme</vt:lpstr>
      <vt:lpstr>1_Office Theme</vt:lpstr>
      <vt:lpstr>PowerPoint Presentation</vt:lpstr>
      <vt:lpstr>PowerPoint Presentation</vt:lpstr>
      <vt:lpstr>Demand for Hospital Services- New Patients</vt:lpstr>
      <vt:lpstr>Patients Waiting  Total Number of Open Pathways Including Follow-ups </vt:lpstr>
      <vt:lpstr>National Clinical Strategy for Ophthalmology NCSOphth</vt:lpstr>
      <vt:lpstr>Structure of the Strategy</vt:lpstr>
      <vt:lpstr>Consultation </vt:lpstr>
      <vt:lpstr>Consultation outcomes</vt:lpstr>
      <vt:lpstr>Workforce</vt:lpstr>
      <vt:lpstr>Estates</vt:lpstr>
      <vt:lpstr>Digital</vt:lpstr>
      <vt:lpstr>Demand and Capcity </vt:lpstr>
      <vt:lpstr>Findings</vt:lpstr>
      <vt:lpstr>Epidemiology</vt:lpstr>
      <vt:lpstr>PowerPoint Presentation</vt:lpstr>
      <vt:lpstr>Strategic Solutions</vt:lpstr>
      <vt:lpstr>Clinical Networks </vt:lpstr>
      <vt:lpstr>Organisation reform  </vt:lpstr>
      <vt:lpstr>Pathway transformation </vt:lpstr>
      <vt:lpstr>Sustainable delivery model </vt:lpstr>
      <vt:lpstr>Requests</vt:lpstr>
      <vt:lpstr>PowerPoint Presentation</vt:lpstr>
      <vt:lpstr>PowerPoint Presentation</vt:lpstr>
      <vt:lpstr>Next steps - secondary reports</vt:lpstr>
      <vt:lpstr>Diolch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Rhianon Reynolds (Aneurin Bevan UHB - Ophthalmology)</dc:creator>
  <cp:lastModifiedBy>Rhianon</cp:lastModifiedBy>
  <cp:revision>3</cp:revision>
  <dcterms:created xsi:type="dcterms:W3CDTF">2024-11-05T19:15:01Z</dcterms:created>
  <dcterms:modified xsi:type="dcterms:W3CDTF">2024-11-05T19:40:33Z</dcterms:modified>
</cp:coreProperties>
</file>