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2.xml" ContentType="application/vnd.ms-office.chartex+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Ex3.xml" ContentType="application/vnd.ms-office.chartex+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Ex4.xml" ContentType="application/vnd.ms-office.chartex+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Ex5.xml" ContentType="application/vnd.ms-office.chartex+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Ex6.xml" ContentType="application/vnd.ms-office.chartex+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3" r:id="rId2"/>
    <p:sldId id="291" r:id="rId3"/>
    <p:sldId id="287" r:id="rId4"/>
    <p:sldId id="326" r:id="rId5"/>
    <p:sldId id="314" r:id="rId6"/>
    <p:sldId id="259" r:id="rId7"/>
    <p:sldId id="323" r:id="rId8"/>
    <p:sldId id="324" r:id="rId9"/>
    <p:sldId id="327" r:id="rId10"/>
    <p:sldId id="328" r:id="rId11"/>
    <p:sldId id="329" r:id="rId12"/>
    <p:sldId id="330" r:id="rId13"/>
    <p:sldId id="331" r:id="rId14"/>
    <p:sldId id="332" r:id="rId15"/>
    <p:sldId id="301" r:id="rId16"/>
    <p:sldId id="31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1DC"/>
    <a:srgbClr val="001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6FCEA-8DC9-5E41-A5A4-5DC5E6DF510A}" v="172" dt="2024-10-25T10:16:51.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0938" autoAdjust="0"/>
  </p:normalViewPr>
  <p:slideViewPr>
    <p:cSldViewPr snapToGrid="0" snapToObjects="1">
      <p:cViewPr varScale="1">
        <p:scale>
          <a:sx n="102" d="100"/>
          <a:sy n="102" d="100"/>
        </p:scale>
        <p:origin x="1672"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Acton" userId="f83ef290-dd6c-4feb-ac68-1e443e16d4f7" providerId="ADAL" clId="{16A6FCEA-8DC9-5E41-A5A4-5DC5E6DF510A}"/>
    <pc:docChg chg="undo redo custSel addSld delSld modSld sldOrd">
      <pc:chgData name="Jennifer Acton" userId="f83ef290-dd6c-4feb-ac68-1e443e16d4f7" providerId="ADAL" clId="{16A6FCEA-8DC9-5E41-A5A4-5DC5E6DF510A}" dt="2024-11-04T14:30:54.388" v="4994" actId="1035"/>
      <pc:docMkLst>
        <pc:docMk/>
      </pc:docMkLst>
      <pc:sldChg chg="del">
        <pc:chgData name="Jennifer Acton" userId="f83ef290-dd6c-4feb-ac68-1e443e16d4f7" providerId="ADAL" clId="{16A6FCEA-8DC9-5E41-A5A4-5DC5E6DF510A}" dt="2024-09-19T14:48:12.131" v="3407" actId="2696"/>
        <pc:sldMkLst>
          <pc:docMk/>
          <pc:sldMk cId="2710729970" sldId="256"/>
        </pc:sldMkLst>
      </pc:sldChg>
      <pc:sldChg chg="del">
        <pc:chgData name="Jennifer Acton" userId="f83ef290-dd6c-4feb-ac68-1e443e16d4f7" providerId="ADAL" clId="{16A6FCEA-8DC9-5E41-A5A4-5DC5E6DF510A}" dt="2024-09-19T14:48:09.399" v="3404" actId="2696"/>
        <pc:sldMkLst>
          <pc:docMk/>
          <pc:sldMk cId="2322625851" sldId="257"/>
        </pc:sldMkLst>
      </pc:sldChg>
      <pc:sldChg chg="del">
        <pc:chgData name="Jennifer Acton" userId="f83ef290-dd6c-4feb-ac68-1e443e16d4f7" providerId="ADAL" clId="{16A6FCEA-8DC9-5E41-A5A4-5DC5E6DF510A}" dt="2024-09-19T14:48:05.785" v="3401" actId="2696"/>
        <pc:sldMkLst>
          <pc:docMk/>
          <pc:sldMk cId="2759095250" sldId="258"/>
        </pc:sldMkLst>
      </pc:sldChg>
      <pc:sldChg chg="addSp delSp modSp mod modNotesTx">
        <pc:chgData name="Jennifer Acton" userId="f83ef290-dd6c-4feb-ac68-1e443e16d4f7" providerId="ADAL" clId="{16A6FCEA-8DC9-5E41-A5A4-5DC5E6DF510A}" dt="2024-09-19T13:59:11.152" v="3175" actId="207"/>
        <pc:sldMkLst>
          <pc:docMk/>
          <pc:sldMk cId="1580779505" sldId="259"/>
        </pc:sldMkLst>
        <pc:spChg chg="mod">
          <ac:chgData name="Jennifer Acton" userId="f83ef290-dd6c-4feb-ac68-1e443e16d4f7" providerId="ADAL" clId="{16A6FCEA-8DC9-5E41-A5A4-5DC5E6DF510A}" dt="2024-09-19T13:22:19.570" v="2918" actId="20577"/>
          <ac:spMkLst>
            <pc:docMk/>
            <pc:sldMk cId="1580779505" sldId="259"/>
            <ac:spMk id="2" creationId="{0C453735-E192-47D1-82A6-73820C71183E}"/>
          </ac:spMkLst>
        </pc:spChg>
        <pc:spChg chg="mod">
          <ac:chgData name="Jennifer Acton" userId="f83ef290-dd6c-4feb-ac68-1e443e16d4f7" providerId="ADAL" clId="{16A6FCEA-8DC9-5E41-A5A4-5DC5E6DF510A}" dt="2024-09-17T14:31:37.215" v="2610" actId="20577"/>
          <ac:spMkLst>
            <pc:docMk/>
            <pc:sldMk cId="1580779505" sldId="259"/>
            <ac:spMk id="3" creationId="{79165ED6-4248-46DE-BFA3-0370511894AC}"/>
          </ac:spMkLst>
        </pc:spChg>
        <pc:graphicFrameChg chg="add mod">
          <ac:chgData name="Jennifer Acton" userId="f83ef290-dd6c-4feb-ac68-1e443e16d4f7" providerId="ADAL" clId="{16A6FCEA-8DC9-5E41-A5A4-5DC5E6DF510A}" dt="2024-09-17T14:31:48.681" v="2612"/>
          <ac:graphicFrameMkLst>
            <pc:docMk/>
            <pc:sldMk cId="1580779505" sldId="259"/>
            <ac:graphicFrameMk id="4" creationId="{603E760A-F2C6-1746-823E-5221A225CE04}"/>
          </ac:graphicFrameMkLst>
        </pc:graphicFrameChg>
        <pc:graphicFrameChg chg="add mod">
          <ac:chgData name="Jennifer Acton" userId="f83ef290-dd6c-4feb-ac68-1e443e16d4f7" providerId="ADAL" clId="{16A6FCEA-8DC9-5E41-A5A4-5DC5E6DF510A}" dt="2024-09-17T14:31:48.681" v="2612"/>
          <ac:graphicFrameMkLst>
            <pc:docMk/>
            <pc:sldMk cId="1580779505" sldId="259"/>
            <ac:graphicFrameMk id="5" creationId="{7A5B38E8-DE67-6248-82C9-8908D141A299}"/>
          </ac:graphicFrameMkLst>
        </pc:graphicFrameChg>
        <pc:graphicFrameChg chg="add mod">
          <ac:chgData name="Jennifer Acton" userId="f83ef290-dd6c-4feb-ac68-1e443e16d4f7" providerId="ADAL" clId="{16A6FCEA-8DC9-5E41-A5A4-5DC5E6DF510A}" dt="2024-09-17T14:31:48.681" v="2612"/>
          <ac:graphicFrameMkLst>
            <pc:docMk/>
            <pc:sldMk cId="1580779505" sldId="259"/>
            <ac:graphicFrameMk id="6" creationId="{77B65E24-9B55-9B45-906D-C146D2CFD6C9}"/>
          </ac:graphicFrameMkLst>
        </pc:graphicFrameChg>
        <pc:graphicFrameChg chg="add mod">
          <ac:chgData name="Jennifer Acton" userId="f83ef290-dd6c-4feb-ac68-1e443e16d4f7" providerId="ADAL" clId="{16A6FCEA-8DC9-5E41-A5A4-5DC5E6DF510A}" dt="2024-09-19T13:59:11.152" v="3175" actId="207"/>
          <ac:graphicFrameMkLst>
            <pc:docMk/>
            <pc:sldMk cId="1580779505" sldId="259"/>
            <ac:graphicFrameMk id="7" creationId="{603E760A-F2C6-1746-823E-5221A225CE04}"/>
          </ac:graphicFrameMkLst>
        </pc:graphicFrameChg>
        <pc:graphicFrameChg chg="add mod">
          <ac:chgData name="Jennifer Acton" userId="f83ef290-dd6c-4feb-ac68-1e443e16d4f7" providerId="ADAL" clId="{16A6FCEA-8DC9-5E41-A5A4-5DC5E6DF510A}" dt="2024-09-19T11:07:28.117" v="2862" actId="1076"/>
          <ac:graphicFrameMkLst>
            <pc:docMk/>
            <pc:sldMk cId="1580779505" sldId="259"/>
            <ac:graphicFrameMk id="8" creationId="{7A5B38E8-DE67-6248-82C9-8908D141A299}"/>
          </ac:graphicFrameMkLst>
        </pc:graphicFrameChg>
        <pc:graphicFrameChg chg="add mod">
          <ac:chgData name="Jennifer Acton" userId="f83ef290-dd6c-4feb-ac68-1e443e16d4f7" providerId="ADAL" clId="{16A6FCEA-8DC9-5E41-A5A4-5DC5E6DF510A}" dt="2024-09-19T11:07:51.152" v="2867" actId="1076"/>
          <ac:graphicFrameMkLst>
            <pc:docMk/>
            <pc:sldMk cId="1580779505" sldId="259"/>
            <ac:graphicFrameMk id="9" creationId="{77B65E24-9B55-9B45-906D-C146D2CFD6C9}"/>
          </ac:graphicFrameMkLst>
        </pc:graphicFrameChg>
        <pc:graphicFrameChg chg="add mod">
          <ac:chgData name="Jennifer Acton" userId="f83ef290-dd6c-4feb-ac68-1e443e16d4f7" providerId="ADAL" clId="{16A6FCEA-8DC9-5E41-A5A4-5DC5E6DF510A}" dt="2024-09-19T11:08:26.471" v="2892"/>
          <ac:graphicFrameMkLst>
            <pc:docMk/>
            <pc:sldMk cId="1580779505" sldId="259"/>
            <ac:graphicFrameMk id="10" creationId="{12BFCEBE-D3A5-7F43-B05B-A1E6199C3158}"/>
          </ac:graphicFrameMkLst>
        </pc:graphicFrameChg>
        <pc:graphicFrameChg chg="add del mod">
          <ac:chgData name="Jennifer Acton" userId="f83ef290-dd6c-4feb-ac68-1e443e16d4f7" providerId="ADAL" clId="{16A6FCEA-8DC9-5E41-A5A4-5DC5E6DF510A}" dt="2024-09-17T15:11:43.180" v="2690" actId="478"/>
          <ac:graphicFrameMkLst>
            <pc:docMk/>
            <pc:sldMk cId="1580779505" sldId="259"/>
            <ac:graphicFrameMk id="11" creationId="{8F4DB506-16A3-C24F-B02C-52C286673085}"/>
          </ac:graphicFrameMkLst>
        </pc:graphicFrameChg>
        <pc:picChg chg="add mod modCrop">
          <ac:chgData name="Jennifer Acton" userId="f83ef290-dd6c-4feb-ac68-1e443e16d4f7" providerId="ADAL" clId="{16A6FCEA-8DC9-5E41-A5A4-5DC5E6DF510A}" dt="2024-09-19T11:07:39.852" v="2866" actId="1076"/>
          <ac:picMkLst>
            <pc:docMk/>
            <pc:sldMk cId="1580779505" sldId="259"/>
            <ac:picMk id="4" creationId="{AEDFE39A-1873-0E2D-C4C0-20DAD5E4EE8C}"/>
          </ac:picMkLst>
        </pc:picChg>
      </pc:sldChg>
      <pc:sldChg chg="del">
        <pc:chgData name="Jennifer Acton" userId="f83ef290-dd6c-4feb-ac68-1e443e16d4f7" providerId="ADAL" clId="{16A6FCEA-8DC9-5E41-A5A4-5DC5E6DF510A}" dt="2024-09-19T14:48:01.108" v="3399" actId="2696"/>
        <pc:sldMkLst>
          <pc:docMk/>
          <pc:sldMk cId="927989939" sldId="260"/>
        </pc:sldMkLst>
      </pc:sldChg>
      <pc:sldChg chg="del">
        <pc:chgData name="Jennifer Acton" userId="f83ef290-dd6c-4feb-ac68-1e443e16d4f7" providerId="ADAL" clId="{16A6FCEA-8DC9-5E41-A5A4-5DC5E6DF510A}" dt="2024-09-19T14:47:11.218" v="3389" actId="2696"/>
        <pc:sldMkLst>
          <pc:docMk/>
          <pc:sldMk cId="520606339" sldId="261"/>
        </pc:sldMkLst>
      </pc:sldChg>
      <pc:sldChg chg="del">
        <pc:chgData name="Jennifer Acton" userId="f83ef290-dd6c-4feb-ac68-1e443e16d4f7" providerId="ADAL" clId="{16A6FCEA-8DC9-5E41-A5A4-5DC5E6DF510A}" dt="2024-09-19T14:47:07.782" v="3386" actId="2696"/>
        <pc:sldMkLst>
          <pc:docMk/>
          <pc:sldMk cId="68661171" sldId="263"/>
        </pc:sldMkLst>
      </pc:sldChg>
      <pc:sldChg chg="del">
        <pc:chgData name="Jennifer Acton" userId="f83ef290-dd6c-4feb-ac68-1e443e16d4f7" providerId="ADAL" clId="{16A6FCEA-8DC9-5E41-A5A4-5DC5E6DF510A}" dt="2024-09-19T14:48:09.790" v="3405" actId="2696"/>
        <pc:sldMkLst>
          <pc:docMk/>
          <pc:sldMk cId="2756170046" sldId="264"/>
        </pc:sldMkLst>
      </pc:sldChg>
      <pc:sldChg chg="del">
        <pc:chgData name="Jennifer Acton" userId="f83ef290-dd6c-4feb-ac68-1e443e16d4f7" providerId="ADAL" clId="{16A6FCEA-8DC9-5E41-A5A4-5DC5E6DF510A}" dt="2024-09-19T14:47:04.144" v="3383" actId="2696"/>
        <pc:sldMkLst>
          <pc:docMk/>
          <pc:sldMk cId="1260412999" sldId="265"/>
        </pc:sldMkLst>
      </pc:sldChg>
      <pc:sldChg chg="del">
        <pc:chgData name="Jennifer Acton" userId="f83ef290-dd6c-4feb-ac68-1e443e16d4f7" providerId="ADAL" clId="{16A6FCEA-8DC9-5E41-A5A4-5DC5E6DF510A}" dt="2024-09-17T10:59:32.056" v="1446" actId="2696"/>
        <pc:sldMkLst>
          <pc:docMk/>
          <pc:sldMk cId="528114861" sldId="267"/>
        </pc:sldMkLst>
      </pc:sldChg>
      <pc:sldChg chg="del">
        <pc:chgData name="Jennifer Acton" userId="f83ef290-dd6c-4feb-ac68-1e443e16d4f7" providerId="ADAL" clId="{16A6FCEA-8DC9-5E41-A5A4-5DC5E6DF510A}" dt="2024-09-19T14:48:10.889" v="3406" actId="2696"/>
        <pc:sldMkLst>
          <pc:docMk/>
          <pc:sldMk cId="4138304558" sldId="268"/>
        </pc:sldMkLst>
      </pc:sldChg>
      <pc:sldChg chg="del">
        <pc:chgData name="Jennifer Acton" userId="f83ef290-dd6c-4feb-ac68-1e443e16d4f7" providerId="ADAL" clId="{16A6FCEA-8DC9-5E41-A5A4-5DC5E6DF510A}" dt="2024-09-19T14:48:06.206" v="3402" actId="2696"/>
        <pc:sldMkLst>
          <pc:docMk/>
          <pc:sldMk cId="2206782129" sldId="269"/>
        </pc:sldMkLst>
      </pc:sldChg>
      <pc:sldChg chg="del">
        <pc:chgData name="Jennifer Acton" userId="f83ef290-dd6c-4feb-ac68-1e443e16d4f7" providerId="ADAL" clId="{16A6FCEA-8DC9-5E41-A5A4-5DC5E6DF510A}" dt="2024-09-19T14:48:07.043" v="3403" actId="2696"/>
        <pc:sldMkLst>
          <pc:docMk/>
          <pc:sldMk cId="1210789500" sldId="270"/>
        </pc:sldMkLst>
      </pc:sldChg>
      <pc:sldChg chg="del">
        <pc:chgData name="Jennifer Acton" userId="f83ef290-dd6c-4feb-ac68-1e443e16d4f7" providerId="ADAL" clId="{16A6FCEA-8DC9-5E41-A5A4-5DC5E6DF510A}" dt="2024-09-19T14:48:02.927" v="3400" actId="2696"/>
        <pc:sldMkLst>
          <pc:docMk/>
          <pc:sldMk cId="2863718570" sldId="271"/>
        </pc:sldMkLst>
      </pc:sldChg>
      <pc:sldChg chg="del">
        <pc:chgData name="Jennifer Acton" userId="f83ef290-dd6c-4feb-ac68-1e443e16d4f7" providerId="ADAL" clId="{16A6FCEA-8DC9-5E41-A5A4-5DC5E6DF510A}" dt="2024-09-17T13:22:34.689" v="1498" actId="2696"/>
        <pc:sldMkLst>
          <pc:docMk/>
          <pc:sldMk cId="2847263906" sldId="272"/>
        </pc:sldMkLst>
      </pc:sldChg>
      <pc:sldChg chg="del">
        <pc:chgData name="Jennifer Acton" userId="f83ef290-dd6c-4feb-ac68-1e443e16d4f7" providerId="ADAL" clId="{16A6FCEA-8DC9-5E41-A5A4-5DC5E6DF510A}" dt="2024-09-19T14:47:59.204" v="3398" actId="2696"/>
        <pc:sldMkLst>
          <pc:docMk/>
          <pc:sldMk cId="3482588800" sldId="275"/>
        </pc:sldMkLst>
      </pc:sldChg>
      <pc:sldChg chg="del">
        <pc:chgData name="Jennifer Acton" userId="f83ef290-dd6c-4feb-ac68-1e443e16d4f7" providerId="ADAL" clId="{16A6FCEA-8DC9-5E41-A5A4-5DC5E6DF510A}" dt="2024-09-17T10:59:35.118" v="1447" actId="2696"/>
        <pc:sldMkLst>
          <pc:docMk/>
          <pc:sldMk cId="2080812292" sldId="277"/>
        </pc:sldMkLst>
      </pc:sldChg>
      <pc:sldChg chg="del">
        <pc:chgData name="Jennifer Acton" userId="f83ef290-dd6c-4feb-ac68-1e443e16d4f7" providerId="ADAL" clId="{16A6FCEA-8DC9-5E41-A5A4-5DC5E6DF510A}" dt="2024-09-17T10:59:36.107" v="1448" actId="2696"/>
        <pc:sldMkLst>
          <pc:docMk/>
          <pc:sldMk cId="2508731537" sldId="278"/>
        </pc:sldMkLst>
      </pc:sldChg>
      <pc:sldChg chg="del">
        <pc:chgData name="Jennifer Acton" userId="f83ef290-dd6c-4feb-ac68-1e443e16d4f7" providerId="ADAL" clId="{16A6FCEA-8DC9-5E41-A5A4-5DC5E6DF510A}" dt="2024-09-19T14:47:09.013" v="3387" actId="2696"/>
        <pc:sldMkLst>
          <pc:docMk/>
          <pc:sldMk cId="1341592545" sldId="280"/>
        </pc:sldMkLst>
      </pc:sldChg>
      <pc:sldChg chg="del">
        <pc:chgData name="Jennifer Acton" userId="f83ef290-dd6c-4feb-ac68-1e443e16d4f7" providerId="ADAL" clId="{16A6FCEA-8DC9-5E41-A5A4-5DC5E6DF510A}" dt="2024-09-19T14:47:10.274" v="3388" actId="2696"/>
        <pc:sldMkLst>
          <pc:docMk/>
          <pc:sldMk cId="2951936385" sldId="281"/>
        </pc:sldMkLst>
      </pc:sldChg>
      <pc:sldChg chg="del">
        <pc:chgData name="Jennifer Acton" userId="f83ef290-dd6c-4feb-ac68-1e443e16d4f7" providerId="ADAL" clId="{16A6FCEA-8DC9-5E41-A5A4-5DC5E6DF510A}" dt="2024-09-17T10:59:29.253" v="1444" actId="2696"/>
        <pc:sldMkLst>
          <pc:docMk/>
          <pc:sldMk cId="2673655320" sldId="282"/>
        </pc:sldMkLst>
      </pc:sldChg>
      <pc:sldChg chg="del">
        <pc:chgData name="Jennifer Acton" userId="f83ef290-dd6c-4feb-ac68-1e443e16d4f7" providerId="ADAL" clId="{16A6FCEA-8DC9-5E41-A5A4-5DC5E6DF510A}" dt="2024-09-19T14:47:15.594" v="3395" actId="2696"/>
        <pc:sldMkLst>
          <pc:docMk/>
          <pc:sldMk cId="3256660929" sldId="285"/>
        </pc:sldMkLst>
      </pc:sldChg>
      <pc:sldChg chg="addSp delSp modSp mod ord modNotesTx">
        <pc:chgData name="Jennifer Acton" userId="f83ef290-dd6c-4feb-ac68-1e443e16d4f7" providerId="ADAL" clId="{16A6FCEA-8DC9-5E41-A5A4-5DC5E6DF510A}" dt="2024-10-08T14:15:10.379" v="4742" actId="20577"/>
        <pc:sldMkLst>
          <pc:docMk/>
          <pc:sldMk cId="3935069154" sldId="287"/>
        </pc:sldMkLst>
        <pc:spChg chg="del">
          <ac:chgData name="Jennifer Acton" userId="f83ef290-dd6c-4feb-ac68-1e443e16d4f7" providerId="ADAL" clId="{16A6FCEA-8DC9-5E41-A5A4-5DC5E6DF510A}" dt="2024-09-17T10:25:41.890" v="127" actId="478"/>
          <ac:spMkLst>
            <pc:docMk/>
            <pc:sldMk cId="3935069154" sldId="287"/>
            <ac:spMk id="2" creationId="{A2121739-331B-45E2-8C57-9572052258B4}"/>
          </ac:spMkLst>
        </pc:spChg>
        <pc:spChg chg="mod">
          <ac:chgData name="Jennifer Acton" userId="f83ef290-dd6c-4feb-ac68-1e443e16d4f7" providerId="ADAL" clId="{16A6FCEA-8DC9-5E41-A5A4-5DC5E6DF510A}" dt="2024-09-17T10:27:24.902" v="152" actId="27636"/>
          <ac:spMkLst>
            <pc:docMk/>
            <pc:sldMk cId="3935069154" sldId="287"/>
            <ac:spMk id="3" creationId="{27B1DA2D-86D2-4813-8E65-95CB4B864CD4}"/>
          </ac:spMkLst>
        </pc:spChg>
        <pc:spChg chg="add del mod">
          <ac:chgData name="Jennifer Acton" userId="f83ef290-dd6c-4feb-ac68-1e443e16d4f7" providerId="ADAL" clId="{16A6FCEA-8DC9-5E41-A5A4-5DC5E6DF510A}" dt="2024-09-17T10:25:50.027" v="130" actId="478"/>
          <ac:spMkLst>
            <pc:docMk/>
            <pc:sldMk cId="3935069154" sldId="287"/>
            <ac:spMk id="6" creationId="{202C3503-F70A-A1BB-1933-1E1EB1D14604}"/>
          </ac:spMkLst>
        </pc:spChg>
        <pc:spChg chg="add mod">
          <ac:chgData name="Jennifer Acton" userId="f83ef290-dd6c-4feb-ac68-1e443e16d4f7" providerId="ADAL" clId="{16A6FCEA-8DC9-5E41-A5A4-5DC5E6DF510A}" dt="2024-09-17T10:25:46.845" v="129"/>
          <ac:spMkLst>
            <pc:docMk/>
            <pc:sldMk cId="3935069154" sldId="287"/>
            <ac:spMk id="7" creationId="{61D5BBBB-DCC3-1445-DBB2-EB31852B4FDD}"/>
          </ac:spMkLst>
        </pc:spChg>
        <pc:spChg chg="add mod">
          <ac:chgData name="Jennifer Acton" userId="f83ef290-dd6c-4feb-ac68-1e443e16d4f7" providerId="ADAL" clId="{16A6FCEA-8DC9-5E41-A5A4-5DC5E6DF510A}" dt="2024-09-17T10:25:50.781" v="131"/>
          <ac:spMkLst>
            <pc:docMk/>
            <pc:sldMk cId="3935069154" sldId="287"/>
            <ac:spMk id="8" creationId="{FD0BB2F1-917E-A630-DE96-5E38F4BCFBCF}"/>
          </ac:spMkLst>
        </pc:spChg>
      </pc:sldChg>
      <pc:sldChg chg="del">
        <pc:chgData name="Jennifer Acton" userId="f83ef290-dd6c-4feb-ac68-1e443e16d4f7" providerId="ADAL" clId="{16A6FCEA-8DC9-5E41-A5A4-5DC5E6DF510A}" dt="2024-09-17T13:22:36.756" v="1499" actId="2696"/>
        <pc:sldMkLst>
          <pc:docMk/>
          <pc:sldMk cId="655381070" sldId="290"/>
        </pc:sldMkLst>
      </pc:sldChg>
      <pc:sldChg chg="addSp delSp modSp mod ord modNotesTx">
        <pc:chgData name="Jennifer Acton" userId="f83ef290-dd6c-4feb-ac68-1e443e16d4f7" providerId="ADAL" clId="{16A6FCEA-8DC9-5E41-A5A4-5DC5E6DF510A}" dt="2024-11-04T14:13:05.734" v="4906" actId="20577"/>
        <pc:sldMkLst>
          <pc:docMk/>
          <pc:sldMk cId="2101025881" sldId="291"/>
        </pc:sldMkLst>
        <pc:spChg chg="mod">
          <ac:chgData name="Jennifer Acton" userId="f83ef290-dd6c-4feb-ac68-1e443e16d4f7" providerId="ADAL" clId="{16A6FCEA-8DC9-5E41-A5A4-5DC5E6DF510A}" dt="2024-10-25T09:55:51.128" v="4854" actId="1076"/>
          <ac:spMkLst>
            <pc:docMk/>
            <pc:sldMk cId="2101025881" sldId="291"/>
            <ac:spMk id="2" creationId="{8E422E09-B080-40F1-A39B-BCFC9E4EE447}"/>
          </ac:spMkLst>
        </pc:spChg>
        <pc:spChg chg="mod">
          <ac:chgData name="Jennifer Acton" userId="f83ef290-dd6c-4feb-ac68-1e443e16d4f7" providerId="ADAL" clId="{16A6FCEA-8DC9-5E41-A5A4-5DC5E6DF510A}" dt="2024-10-25T09:55:34.771" v="4852" actId="27636"/>
          <ac:spMkLst>
            <pc:docMk/>
            <pc:sldMk cId="2101025881" sldId="291"/>
            <ac:spMk id="3" creationId="{1D060742-2811-4237-A99D-77B39D919BBE}"/>
          </ac:spMkLst>
        </pc:spChg>
        <pc:spChg chg="del">
          <ac:chgData name="Jennifer Acton" userId="f83ef290-dd6c-4feb-ac68-1e443e16d4f7" providerId="ADAL" clId="{16A6FCEA-8DC9-5E41-A5A4-5DC5E6DF510A}" dt="2024-09-17T13:45:06.046" v="2458" actId="478"/>
          <ac:spMkLst>
            <pc:docMk/>
            <pc:sldMk cId="2101025881" sldId="291"/>
            <ac:spMk id="4" creationId="{6BE24094-5DB2-6E4E-AC3B-CDF91BA837BA}"/>
          </ac:spMkLst>
        </pc:spChg>
        <pc:spChg chg="add del mod">
          <ac:chgData name="Jennifer Acton" userId="f83ef290-dd6c-4feb-ac68-1e443e16d4f7" providerId="ADAL" clId="{16A6FCEA-8DC9-5E41-A5A4-5DC5E6DF510A}" dt="2024-10-22T14:29:36.173" v="4843"/>
          <ac:spMkLst>
            <pc:docMk/>
            <pc:sldMk cId="2101025881" sldId="291"/>
            <ac:spMk id="4" creationId="{C190BDF2-93AC-0D8F-7822-462FE5A54C20}"/>
          </ac:spMkLst>
        </pc:spChg>
        <pc:spChg chg="add mod">
          <ac:chgData name="Jennifer Acton" userId="f83ef290-dd6c-4feb-ac68-1e443e16d4f7" providerId="ADAL" clId="{16A6FCEA-8DC9-5E41-A5A4-5DC5E6DF510A}" dt="2024-09-17T11:00:41.827" v="1457"/>
          <ac:spMkLst>
            <pc:docMk/>
            <pc:sldMk cId="2101025881" sldId="291"/>
            <ac:spMk id="5" creationId="{158AF2A2-07AC-8CCA-C5DA-08266D6B8752}"/>
          </ac:spMkLst>
        </pc:spChg>
        <pc:picChg chg="add mod">
          <ac:chgData name="Jennifer Acton" userId="f83ef290-dd6c-4feb-ac68-1e443e16d4f7" providerId="ADAL" clId="{16A6FCEA-8DC9-5E41-A5A4-5DC5E6DF510A}" dt="2024-10-25T09:55:30.105" v="4850" actId="1076"/>
          <ac:picMkLst>
            <pc:docMk/>
            <pc:sldMk cId="2101025881" sldId="291"/>
            <ac:picMk id="6" creationId="{92420A2D-1184-93F2-73A4-8523FB1B39BA}"/>
          </ac:picMkLst>
        </pc:picChg>
        <pc:picChg chg="del">
          <ac:chgData name="Jennifer Acton" userId="f83ef290-dd6c-4feb-ac68-1e443e16d4f7" providerId="ADAL" clId="{16A6FCEA-8DC9-5E41-A5A4-5DC5E6DF510A}" dt="2024-10-10T16:01:17.988" v="4831" actId="478"/>
          <ac:picMkLst>
            <pc:docMk/>
            <pc:sldMk cId="2101025881" sldId="291"/>
            <ac:picMk id="6" creationId="{E0CCAA1F-7291-0F41-AD40-0A07A1AC799A}"/>
          </ac:picMkLst>
        </pc:picChg>
        <pc:picChg chg="add del mod">
          <ac:chgData name="Jennifer Acton" userId="f83ef290-dd6c-4feb-ac68-1e443e16d4f7" providerId="ADAL" clId="{16A6FCEA-8DC9-5E41-A5A4-5DC5E6DF510A}" dt="2024-10-10T15:45:57.273" v="4825" actId="478"/>
          <ac:picMkLst>
            <pc:docMk/>
            <pc:sldMk cId="2101025881" sldId="291"/>
            <ac:picMk id="7" creationId="{65890E3B-40E9-654D-A37C-56D2208DFAD6}"/>
          </ac:picMkLst>
        </pc:picChg>
        <pc:picChg chg="add del mod">
          <ac:chgData name="Jennifer Acton" userId="f83ef290-dd6c-4feb-ac68-1e443e16d4f7" providerId="ADAL" clId="{16A6FCEA-8DC9-5E41-A5A4-5DC5E6DF510A}" dt="2024-10-10T15:45:56.118" v="4824" actId="478"/>
          <ac:picMkLst>
            <pc:docMk/>
            <pc:sldMk cId="2101025881" sldId="291"/>
            <ac:picMk id="8" creationId="{D59A5744-AD83-1DA4-4970-35AD325F8F09}"/>
          </ac:picMkLst>
        </pc:picChg>
        <pc:picChg chg="add del mod">
          <ac:chgData name="Jennifer Acton" userId="f83ef290-dd6c-4feb-ac68-1e443e16d4f7" providerId="ADAL" clId="{16A6FCEA-8DC9-5E41-A5A4-5DC5E6DF510A}" dt="2024-10-25T09:55:15.873" v="4847" actId="478"/>
          <ac:picMkLst>
            <pc:docMk/>
            <pc:sldMk cId="2101025881" sldId="291"/>
            <ac:picMk id="1026" creationId="{E90D6C5D-512E-F14D-770C-A15A2D81370D}"/>
          </ac:picMkLst>
        </pc:picChg>
      </pc:sldChg>
      <pc:sldChg chg="del">
        <pc:chgData name="Jennifer Acton" userId="f83ef290-dd6c-4feb-ac68-1e443e16d4f7" providerId="ADAL" clId="{16A6FCEA-8DC9-5E41-A5A4-5DC5E6DF510A}" dt="2024-09-19T14:48:33.614" v="3412" actId="2696"/>
        <pc:sldMkLst>
          <pc:docMk/>
          <pc:sldMk cId="762177209" sldId="292"/>
        </pc:sldMkLst>
      </pc:sldChg>
      <pc:sldChg chg="del">
        <pc:chgData name="Jennifer Acton" userId="f83ef290-dd6c-4feb-ac68-1e443e16d4f7" providerId="ADAL" clId="{16A6FCEA-8DC9-5E41-A5A4-5DC5E6DF510A}" dt="2024-09-17T10:59:36.934" v="1449" actId="2696"/>
        <pc:sldMkLst>
          <pc:docMk/>
          <pc:sldMk cId="1354720945" sldId="295"/>
        </pc:sldMkLst>
      </pc:sldChg>
      <pc:sldChg chg="del">
        <pc:chgData name="Jennifer Acton" userId="f83ef290-dd6c-4feb-ac68-1e443e16d4f7" providerId="ADAL" clId="{16A6FCEA-8DC9-5E41-A5A4-5DC5E6DF510A}" dt="2024-09-19T14:47:03.683" v="3382" actId="2696"/>
        <pc:sldMkLst>
          <pc:docMk/>
          <pc:sldMk cId="1358708026" sldId="296"/>
        </pc:sldMkLst>
      </pc:sldChg>
      <pc:sldChg chg="addSp delSp modSp add del mod modNotesTx">
        <pc:chgData name="Jennifer Acton" userId="f83ef290-dd6c-4feb-ac68-1e443e16d4f7" providerId="ADAL" clId="{16A6FCEA-8DC9-5E41-A5A4-5DC5E6DF510A}" dt="2024-10-01T13:07:33.649" v="3931" actId="20577"/>
        <pc:sldMkLst>
          <pc:docMk/>
          <pc:sldMk cId="1206379230" sldId="301"/>
        </pc:sldMkLst>
        <pc:spChg chg="mod">
          <ac:chgData name="Jennifer Acton" userId="f83ef290-dd6c-4feb-ac68-1e443e16d4f7" providerId="ADAL" clId="{16A6FCEA-8DC9-5E41-A5A4-5DC5E6DF510A}" dt="2024-09-19T14:50:07.428" v="3431" actId="20577"/>
          <ac:spMkLst>
            <pc:docMk/>
            <pc:sldMk cId="1206379230" sldId="301"/>
            <ac:spMk id="2" creationId="{35049E3A-D889-4273-BF1C-B99AE3D25954}"/>
          </ac:spMkLst>
        </pc:spChg>
        <pc:spChg chg="mod">
          <ac:chgData name="Jennifer Acton" userId="f83ef290-dd6c-4feb-ac68-1e443e16d4f7" providerId="ADAL" clId="{16A6FCEA-8DC9-5E41-A5A4-5DC5E6DF510A}" dt="2024-10-01T13:07:33.649" v="3931" actId="20577"/>
          <ac:spMkLst>
            <pc:docMk/>
            <pc:sldMk cId="1206379230" sldId="301"/>
            <ac:spMk id="3" creationId="{0BAC654D-6FB2-447E-ADAF-3431734757A1}"/>
          </ac:spMkLst>
        </pc:spChg>
        <pc:spChg chg="add mod">
          <ac:chgData name="Jennifer Acton" userId="f83ef290-dd6c-4feb-ac68-1e443e16d4f7" providerId="ADAL" clId="{16A6FCEA-8DC9-5E41-A5A4-5DC5E6DF510A}" dt="2024-09-19T14:54:17.175" v="3869" actId="1037"/>
          <ac:spMkLst>
            <pc:docMk/>
            <pc:sldMk cId="1206379230" sldId="301"/>
            <ac:spMk id="4" creationId="{51B06F06-6383-C6AA-6E31-D7E5DA5C6EE9}"/>
          </ac:spMkLst>
        </pc:spChg>
        <pc:picChg chg="add del mod">
          <ac:chgData name="Jennifer Acton" userId="f83ef290-dd6c-4feb-ac68-1e443e16d4f7" providerId="ADAL" clId="{16A6FCEA-8DC9-5E41-A5A4-5DC5E6DF510A}" dt="2024-09-19T14:53:03.789" v="3856" actId="478"/>
          <ac:picMkLst>
            <pc:docMk/>
            <pc:sldMk cId="1206379230" sldId="301"/>
            <ac:picMk id="5" creationId="{D8E15D20-F396-BEBD-6F75-D9F9DB30CFB1}"/>
          </ac:picMkLst>
        </pc:picChg>
        <pc:picChg chg="add mod">
          <ac:chgData name="Jennifer Acton" userId="f83ef290-dd6c-4feb-ac68-1e443e16d4f7" providerId="ADAL" clId="{16A6FCEA-8DC9-5E41-A5A4-5DC5E6DF510A}" dt="2024-09-19T14:54:13.469" v="3862" actId="1076"/>
          <ac:picMkLst>
            <pc:docMk/>
            <pc:sldMk cId="1206379230" sldId="301"/>
            <ac:picMk id="6" creationId="{F96F1587-9D3C-455B-CCED-8E6BAC21A974}"/>
          </ac:picMkLst>
        </pc:picChg>
      </pc:sldChg>
      <pc:sldChg chg="del">
        <pc:chgData name="Jennifer Acton" userId="f83ef290-dd6c-4feb-ac68-1e443e16d4f7" providerId="ADAL" clId="{16A6FCEA-8DC9-5E41-A5A4-5DC5E6DF510A}" dt="2024-09-19T14:48:13.544" v="3408" actId="2696"/>
        <pc:sldMkLst>
          <pc:docMk/>
          <pc:sldMk cId="2681245727" sldId="303"/>
        </pc:sldMkLst>
      </pc:sldChg>
      <pc:sldChg chg="del">
        <pc:chgData name="Jennifer Acton" userId="f83ef290-dd6c-4feb-ac68-1e443e16d4f7" providerId="ADAL" clId="{16A6FCEA-8DC9-5E41-A5A4-5DC5E6DF510A}" dt="2024-09-17T10:59:30.578" v="1445" actId="2696"/>
        <pc:sldMkLst>
          <pc:docMk/>
          <pc:sldMk cId="3850486" sldId="304"/>
        </pc:sldMkLst>
      </pc:sldChg>
      <pc:sldChg chg="del">
        <pc:chgData name="Jennifer Acton" userId="f83ef290-dd6c-4feb-ac68-1e443e16d4f7" providerId="ADAL" clId="{16A6FCEA-8DC9-5E41-A5A4-5DC5E6DF510A}" dt="2024-09-19T14:47:04.736" v="3384" actId="2696"/>
        <pc:sldMkLst>
          <pc:docMk/>
          <pc:sldMk cId="2004802570" sldId="305"/>
        </pc:sldMkLst>
      </pc:sldChg>
      <pc:sldChg chg="del">
        <pc:chgData name="Jennifer Acton" userId="f83ef290-dd6c-4feb-ac68-1e443e16d4f7" providerId="ADAL" clId="{16A6FCEA-8DC9-5E41-A5A4-5DC5E6DF510A}" dt="2024-09-19T14:47:06.295" v="3385" actId="2696"/>
        <pc:sldMkLst>
          <pc:docMk/>
          <pc:sldMk cId="1464057392" sldId="306"/>
        </pc:sldMkLst>
      </pc:sldChg>
      <pc:sldChg chg="del">
        <pc:chgData name="Jennifer Acton" userId="f83ef290-dd6c-4feb-ac68-1e443e16d4f7" providerId="ADAL" clId="{16A6FCEA-8DC9-5E41-A5A4-5DC5E6DF510A}" dt="2024-09-17T13:22:40.428" v="1501" actId="2696"/>
        <pc:sldMkLst>
          <pc:docMk/>
          <pc:sldMk cId="434499763" sldId="309"/>
        </pc:sldMkLst>
      </pc:sldChg>
      <pc:sldChg chg="del">
        <pc:chgData name="Jennifer Acton" userId="f83ef290-dd6c-4feb-ac68-1e443e16d4f7" providerId="ADAL" clId="{16A6FCEA-8DC9-5E41-A5A4-5DC5E6DF510A}" dt="2024-09-17T13:22:39.325" v="1500" actId="2696"/>
        <pc:sldMkLst>
          <pc:docMk/>
          <pc:sldMk cId="3734970623" sldId="310"/>
        </pc:sldMkLst>
      </pc:sldChg>
      <pc:sldChg chg="del">
        <pc:chgData name="Jennifer Acton" userId="f83ef290-dd6c-4feb-ac68-1e443e16d4f7" providerId="ADAL" clId="{16A6FCEA-8DC9-5E41-A5A4-5DC5E6DF510A}" dt="2024-09-19T14:48:22.400" v="3410" actId="2696"/>
        <pc:sldMkLst>
          <pc:docMk/>
          <pc:sldMk cId="2277303154" sldId="311"/>
        </pc:sldMkLst>
      </pc:sldChg>
      <pc:sldChg chg="addSp delSp modSp mod modNotesTx">
        <pc:chgData name="Jennifer Acton" userId="f83ef290-dd6c-4feb-ac68-1e443e16d4f7" providerId="ADAL" clId="{16A6FCEA-8DC9-5E41-A5A4-5DC5E6DF510A}" dt="2024-11-04T14:12:49.192" v="4905" actId="20577"/>
        <pc:sldMkLst>
          <pc:docMk/>
          <pc:sldMk cId="0" sldId="313"/>
        </pc:sldMkLst>
        <pc:spChg chg="mod">
          <ac:chgData name="Jennifer Acton" userId="f83ef290-dd6c-4feb-ac68-1e443e16d4f7" providerId="ADAL" clId="{16A6FCEA-8DC9-5E41-A5A4-5DC5E6DF510A}" dt="2024-09-17T13:26:23.613" v="1531" actId="2085"/>
          <ac:spMkLst>
            <pc:docMk/>
            <pc:sldMk cId="0" sldId="313"/>
            <ac:spMk id="6" creationId="{90A84146-6F4B-9D4E-BCA8-27583D26133C}"/>
          </ac:spMkLst>
        </pc:spChg>
        <pc:spChg chg="add mod">
          <ac:chgData name="Jennifer Acton" userId="f83ef290-dd6c-4feb-ac68-1e443e16d4f7" providerId="ADAL" clId="{16A6FCEA-8DC9-5E41-A5A4-5DC5E6DF510A}" dt="2024-09-17T13:25:46.652" v="1522" actId="1035"/>
          <ac:spMkLst>
            <pc:docMk/>
            <pc:sldMk cId="0" sldId="313"/>
            <ac:spMk id="10" creationId="{32C67E85-3BE8-F8E3-42F4-6FA78C662C7B}"/>
          </ac:spMkLst>
        </pc:spChg>
        <pc:spChg chg="mod">
          <ac:chgData name="Jennifer Acton" userId="f83ef290-dd6c-4feb-ac68-1e443e16d4f7" providerId="ADAL" clId="{16A6FCEA-8DC9-5E41-A5A4-5DC5E6DF510A}" dt="2024-10-01T14:44:47.640" v="4283" actId="20577"/>
          <ac:spMkLst>
            <pc:docMk/>
            <pc:sldMk cId="0" sldId="313"/>
            <ac:spMk id="15361" creationId="{00000000-0000-0000-0000-000000000000}"/>
          </ac:spMkLst>
        </pc:spChg>
        <pc:picChg chg="add mod">
          <ac:chgData name="Jennifer Acton" userId="f83ef290-dd6c-4feb-ac68-1e443e16d4f7" providerId="ADAL" clId="{16A6FCEA-8DC9-5E41-A5A4-5DC5E6DF510A}" dt="2024-09-17T13:23:59.754" v="1508"/>
          <ac:picMkLst>
            <pc:docMk/>
            <pc:sldMk cId="0" sldId="313"/>
            <ac:picMk id="2" creationId="{737D4AC0-3A92-C184-A493-E562FB72D19A}"/>
          </ac:picMkLst>
        </pc:picChg>
        <pc:picChg chg="add del mod">
          <ac:chgData name="Jennifer Acton" userId="f83ef290-dd6c-4feb-ac68-1e443e16d4f7" providerId="ADAL" clId="{16A6FCEA-8DC9-5E41-A5A4-5DC5E6DF510A}" dt="2024-09-17T13:25:48.593" v="1523" actId="478"/>
          <ac:picMkLst>
            <pc:docMk/>
            <pc:sldMk cId="0" sldId="313"/>
            <ac:picMk id="4" creationId="{48B7B6DB-9A7D-3773-D61A-D8287A2CC117}"/>
          </ac:picMkLst>
        </pc:picChg>
        <pc:picChg chg="add mod">
          <ac:chgData name="Jennifer Acton" userId="f83ef290-dd6c-4feb-ac68-1e443e16d4f7" providerId="ADAL" clId="{16A6FCEA-8DC9-5E41-A5A4-5DC5E6DF510A}" dt="2024-09-17T13:25:53.185" v="1530" actId="1035"/>
          <ac:picMkLst>
            <pc:docMk/>
            <pc:sldMk cId="0" sldId="313"/>
            <ac:picMk id="5" creationId="{6648AD27-F9C1-5504-551E-3E814AF0F76A}"/>
          </ac:picMkLst>
        </pc:picChg>
        <pc:picChg chg="add mod">
          <ac:chgData name="Jennifer Acton" userId="f83ef290-dd6c-4feb-ac68-1e443e16d4f7" providerId="ADAL" clId="{16A6FCEA-8DC9-5E41-A5A4-5DC5E6DF510A}" dt="2024-09-17T13:24:31.730" v="1512" actId="1076"/>
          <ac:picMkLst>
            <pc:docMk/>
            <pc:sldMk cId="0" sldId="313"/>
            <ac:picMk id="7" creationId="{1051E00B-3384-CA83-01E0-BD8DBAC5A110}"/>
          </ac:picMkLst>
        </pc:picChg>
        <pc:picChg chg="add mod">
          <ac:chgData name="Jennifer Acton" userId="f83ef290-dd6c-4feb-ac68-1e443e16d4f7" providerId="ADAL" clId="{16A6FCEA-8DC9-5E41-A5A4-5DC5E6DF510A}" dt="2024-09-17T13:23:59.754" v="1508"/>
          <ac:picMkLst>
            <pc:docMk/>
            <pc:sldMk cId="0" sldId="313"/>
            <ac:picMk id="9" creationId="{079E7FF5-9119-B95F-4485-7036B10F29D2}"/>
          </ac:picMkLst>
        </pc:picChg>
      </pc:sldChg>
      <pc:sldChg chg="addSp delSp modSp mod modNotesTx">
        <pc:chgData name="Jennifer Acton" userId="f83ef290-dd6c-4feb-ac68-1e443e16d4f7" providerId="ADAL" clId="{16A6FCEA-8DC9-5E41-A5A4-5DC5E6DF510A}" dt="2024-11-04T14:13:21.417" v="4908" actId="20577"/>
        <pc:sldMkLst>
          <pc:docMk/>
          <pc:sldMk cId="1256600991" sldId="314"/>
        </pc:sldMkLst>
        <pc:spChg chg="del mod">
          <ac:chgData name="Jennifer Acton" userId="f83ef290-dd6c-4feb-ac68-1e443e16d4f7" providerId="ADAL" clId="{16A6FCEA-8DC9-5E41-A5A4-5DC5E6DF510A}" dt="2024-09-17T10:35:38.411" v="778" actId="478"/>
          <ac:spMkLst>
            <pc:docMk/>
            <pc:sldMk cId="1256600991" sldId="314"/>
            <ac:spMk id="2" creationId="{A2121739-331B-45E2-8C57-9572052258B4}"/>
          </ac:spMkLst>
        </pc:spChg>
        <pc:spChg chg="del mod">
          <ac:chgData name="Jennifer Acton" userId="f83ef290-dd6c-4feb-ac68-1e443e16d4f7" providerId="ADAL" clId="{16A6FCEA-8DC9-5E41-A5A4-5DC5E6DF510A}" dt="2024-09-17T13:48:48.514" v="2582" actId="478"/>
          <ac:spMkLst>
            <pc:docMk/>
            <pc:sldMk cId="1256600991" sldId="314"/>
            <ac:spMk id="3" creationId="{27B1DA2D-86D2-4813-8E65-95CB4B864CD4}"/>
          </ac:spMkLst>
        </pc:spChg>
        <pc:spChg chg="add mod">
          <ac:chgData name="Jennifer Acton" userId="f83ef290-dd6c-4feb-ac68-1e443e16d4f7" providerId="ADAL" clId="{16A6FCEA-8DC9-5E41-A5A4-5DC5E6DF510A}" dt="2024-09-17T10:39:44.698" v="873" actId="403"/>
          <ac:spMkLst>
            <pc:docMk/>
            <pc:sldMk cId="1256600991" sldId="314"/>
            <ac:spMk id="8" creationId="{F85F4C04-8095-5590-A52C-6B7C5029C64C}"/>
          </ac:spMkLst>
        </pc:spChg>
        <pc:spChg chg="add mod">
          <ac:chgData name="Jennifer Acton" userId="f83ef290-dd6c-4feb-ac68-1e443e16d4f7" providerId="ADAL" clId="{16A6FCEA-8DC9-5E41-A5A4-5DC5E6DF510A}" dt="2024-09-17T10:39:44.698" v="873" actId="403"/>
          <ac:spMkLst>
            <pc:docMk/>
            <pc:sldMk cId="1256600991" sldId="314"/>
            <ac:spMk id="9" creationId="{3F0F096B-4401-425C-5954-AA5851C611E1}"/>
          </ac:spMkLst>
        </pc:spChg>
        <pc:spChg chg="add mod">
          <ac:chgData name="Jennifer Acton" userId="f83ef290-dd6c-4feb-ac68-1e443e16d4f7" providerId="ADAL" clId="{16A6FCEA-8DC9-5E41-A5A4-5DC5E6DF510A}" dt="2024-09-17T13:51:30.093" v="2609" actId="20577"/>
          <ac:spMkLst>
            <pc:docMk/>
            <pc:sldMk cId="1256600991" sldId="314"/>
            <ac:spMk id="10" creationId="{2E9729AA-EB91-58C7-E01A-1D2E0EA95593}"/>
          </ac:spMkLst>
        </pc:spChg>
        <pc:spChg chg="add mod">
          <ac:chgData name="Jennifer Acton" userId="f83ef290-dd6c-4feb-ac68-1e443e16d4f7" providerId="ADAL" clId="{16A6FCEA-8DC9-5E41-A5A4-5DC5E6DF510A}" dt="2024-09-17T13:48:16.008" v="2579" actId="20577"/>
          <ac:spMkLst>
            <pc:docMk/>
            <pc:sldMk cId="1256600991" sldId="314"/>
            <ac:spMk id="11" creationId="{7F0C2505-7A7B-F875-F829-3F19FE4BD8C8}"/>
          </ac:spMkLst>
        </pc:spChg>
        <pc:spChg chg="add mod">
          <ac:chgData name="Jennifer Acton" userId="f83ef290-dd6c-4feb-ac68-1e443e16d4f7" providerId="ADAL" clId="{16A6FCEA-8DC9-5E41-A5A4-5DC5E6DF510A}" dt="2024-09-17T10:39:44.698" v="873" actId="403"/>
          <ac:spMkLst>
            <pc:docMk/>
            <pc:sldMk cId="1256600991" sldId="314"/>
            <ac:spMk id="12" creationId="{32737745-1980-2004-AC6B-6EB02C7FBC37}"/>
          </ac:spMkLst>
        </pc:spChg>
        <pc:spChg chg="add mod">
          <ac:chgData name="Jennifer Acton" userId="f83ef290-dd6c-4feb-ac68-1e443e16d4f7" providerId="ADAL" clId="{16A6FCEA-8DC9-5E41-A5A4-5DC5E6DF510A}" dt="2024-09-17T10:39:44.698" v="873" actId="403"/>
          <ac:spMkLst>
            <pc:docMk/>
            <pc:sldMk cId="1256600991" sldId="314"/>
            <ac:spMk id="13" creationId="{D463BB16-2E4F-9AED-9542-FF2AE97A269A}"/>
          </ac:spMkLst>
        </pc:spChg>
        <pc:spChg chg="add del mod">
          <ac:chgData name="Jennifer Acton" userId="f83ef290-dd6c-4feb-ac68-1e443e16d4f7" providerId="ADAL" clId="{16A6FCEA-8DC9-5E41-A5A4-5DC5E6DF510A}" dt="2024-09-17T10:35:41.442" v="779" actId="478"/>
          <ac:spMkLst>
            <pc:docMk/>
            <pc:sldMk cId="1256600991" sldId="314"/>
            <ac:spMk id="21" creationId="{C6D2D769-DE80-1E6A-6A1E-EF397805DBF0}"/>
          </ac:spMkLst>
        </pc:spChg>
        <pc:spChg chg="add del mod">
          <ac:chgData name="Jennifer Acton" userId="f83ef290-dd6c-4feb-ac68-1e443e16d4f7" providerId="ADAL" clId="{16A6FCEA-8DC9-5E41-A5A4-5DC5E6DF510A}" dt="2024-09-17T10:35:47.114" v="783"/>
          <ac:spMkLst>
            <pc:docMk/>
            <pc:sldMk cId="1256600991" sldId="314"/>
            <ac:spMk id="22" creationId="{4ECE0DBB-3BA8-2F91-02A8-265FD4846AEA}"/>
          </ac:spMkLst>
        </pc:spChg>
        <pc:spChg chg="add del mod">
          <ac:chgData name="Jennifer Acton" userId="f83ef290-dd6c-4feb-ac68-1e443e16d4f7" providerId="ADAL" clId="{16A6FCEA-8DC9-5E41-A5A4-5DC5E6DF510A}" dt="2024-09-17T10:35:48.427" v="785"/>
          <ac:spMkLst>
            <pc:docMk/>
            <pc:sldMk cId="1256600991" sldId="314"/>
            <ac:spMk id="23" creationId="{88C5DAE6-AF00-74D3-2D14-B888349C10CA}"/>
          </ac:spMkLst>
        </pc:spChg>
        <pc:spChg chg="add del mod">
          <ac:chgData name="Jennifer Acton" userId="f83ef290-dd6c-4feb-ac68-1e443e16d4f7" providerId="ADAL" clId="{16A6FCEA-8DC9-5E41-A5A4-5DC5E6DF510A}" dt="2024-09-17T13:48:53.472" v="2584" actId="478"/>
          <ac:spMkLst>
            <pc:docMk/>
            <pc:sldMk cId="1256600991" sldId="314"/>
            <ac:spMk id="36" creationId="{1D63B6C1-A266-5C6C-5AC9-33577AAF18D9}"/>
          </ac:spMkLst>
        </pc:spChg>
        <pc:spChg chg="add mod">
          <ac:chgData name="Jennifer Acton" userId="f83ef290-dd6c-4feb-ac68-1e443e16d4f7" providerId="ADAL" clId="{16A6FCEA-8DC9-5E41-A5A4-5DC5E6DF510A}" dt="2024-09-19T10:05:42.995" v="2830" actId="207"/>
          <ac:spMkLst>
            <pc:docMk/>
            <pc:sldMk cId="1256600991" sldId="314"/>
            <ac:spMk id="37" creationId="{60B89F05-16E2-C00A-4D33-29F63A933ACF}"/>
          </ac:spMkLst>
        </pc:spChg>
        <pc:spChg chg="add mod">
          <ac:chgData name="Jennifer Acton" userId="f83ef290-dd6c-4feb-ac68-1e443e16d4f7" providerId="ADAL" clId="{16A6FCEA-8DC9-5E41-A5A4-5DC5E6DF510A}" dt="2024-09-19T10:05:42.995" v="2830" actId="207"/>
          <ac:spMkLst>
            <pc:docMk/>
            <pc:sldMk cId="1256600991" sldId="314"/>
            <ac:spMk id="38" creationId="{08B1CE1A-61DE-356F-A266-D2DC477D1330}"/>
          </ac:spMkLst>
        </pc:spChg>
        <pc:spChg chg="add mod">
          <ac:chgData name="Jennifer Acton" userId="f83ef290-dd6c-4feb-ac68-1e443e16d4f7" providerId="ADAL" clId="{16A6FCEA-8DC9-5E41-A5A4-5DC5E6DF510A}" dt="2024-09-19T10:05:42.995" v="2830" actId="207"/>
          <ac:spMkLst>
            <pc:docMk/>
            <pc:sldMk cId="1256600991" sldId="314"/>
            <ac:spMk id="39" creationId="{48199777-AF8B-2D14-6B51-02D0B3925999}"/>
          </ac:spMkLst>
        </pc:spChg>
        <pc:spChg chg="add mod">
          <ac:chgData name="Jennifer Acton" userId="f83ef290-dd6c-4feb-ac68-1e443e16d4f7" providerId="ADAL" clId="{16A6FCEA-8DC9-5E41-A5A4-5DC5E6DF510A}" dt="2024-09-19T10:05:42.995" v="2830" actId="207"/>
          <ac:spMkLst>
            <pc:docMk/>
            <pc:sldMk cId="1256600991" sldId="314"/>
            <ac:spMk id="40" creationId="{2FA9BFBC-F1FC-B095-6F38-FF75DC5A2CFE}"/>
          </ac:spMkLst>
        </pc:spChg>
        <pc:spChg chg="add del mod">
          <ac:chgData name="Jennifer Acton" userId="f83ef290-dd6c-4feb-ac68-1e443e16d4f7" providerId="ADAL" clId="{16A6FCEA-8DC9-5E41-A5A4-5DC5E6DF510A}" dt="2024-09-17T13:48:59.590" v="2585" actId="478"/>
          <ac:spMkLst>
            <pc:docMk/>
            <pc:sldMk cId="1256600991" sldId="314"/>
            <ac:spMk id="42" creationId="{7343FA38-92A5-D948-3B7F-E7007470D4FA}"/>
          </ac:spMkLst>
        </pc:spChg>
        <pc:grpChg chg="add mod">
          <ac:chgData name="Jennifer Acton" userId="f83ef290-dd6c-4feb-ac68-1e443e16d4f7" providerId="ADAL" clId="{16A6FCEA-8DC9-5E41-A5A4-5DC5E6DF510A}" dt="2024-09-17T10:39:49.731" v="874" actId="14100"/>
          <ac:grpSpMkLst>
            <pc:docMk/>
            <pc:sldMk cId="1256600991" sldId="314"/>
            <ac:grpSpMk id="5" creationId="{5642E8E2-B6C6-4AB7-CB45-BAB4DC16D9DB}"/>
          </ac:grpSpMkLst>
        </pc:grpChg>
        <pc:grpChg chg="add mod">
          <ac:chgData name="Jennifer Acton" userId="f83ef290-dd6c-4feb-ac68-1e443e16d4f7" providerId="ADAL" clId="{16A6FCEA-8DC9-5E41-A5A4-5DC5E6DF510A}" dt="2024-09-17T10:35:11.588" v="776"/>
          <ac:grpSpMkLst>
            <pc:docMk/>
            <pc:sldMk cId="1256600991" sldId="314"/>
            <ac:grpSpMk id="6" creationId="{1BAFFCB6-DCDA-0727-247A-88C1E4CDAA41}"/>
          </ac:grpSpMkLst>
        </pc:grpChg>
        <pc:picChg chg="del mod">
          <ac:chgData name="Jennifer Acton" userId="f83ef290-dd6c-4feb-ac68-1e443e16d4f7" providerId="ADAL" clId="{16A6FCEA-8DC9-5E41-A5A4-5DC5E6DF510A}" dt="2024-09-17T10:35:00.312" v="775" actId="478"/>
          <ac:picMkLst>
            <pc:docMk/>
            <pc:sldMk cId="1256600991" sldId="314"/>
            <ac:picMk id="4" creationId="{A59AF2F6-2894-8339-E156-AF99BD00A7FE}"/>
          </ac:picMkLst>
        </pc:picChg>
        <pc:cxnChg chg="add mod">
          <ac:chgData name="Jennifer Acton" userId="f83ef290-dd6c-4feb-ac68-1e443e16d4f7" providerId="ADAL" clId="{16A6FCEA-8DC9-5E41-A5A4-5DC5E6DF510A}" dt="2024-09-17T10:40:14.631" v="875" actId="13822"/>
          <ac:cxnSpMkLst>
            <pc:docMk/>
            <pc:sldMk cId="1256600991" sldId="314"/>
            <ac:cxnSpMk id="7" creationId="{CA34973D-D0A2-86A7-24A4-5F5C76A7CFA0}"/>
          </ac:cxnSpMkLst>
        </pc:cxnChg>
        <pc:cxnChg chg="add mod">
          <ac:chgData name="Jennifer Acton" userId="f83ef290-dd6c-4feb-ac68-1e443e16d4f7" providerId="ADAL" clId="{16A6FCEA-8DC9-5E41-A5A4-5DC5E6DF510A}" dt="2024-09-17T10:40:14.631" v="875" actId="13822"/>
          <ac:cxnSpMkLst>
            <pc:docMk/>
            <pc:sldMk cId="1256600991" sldId="314"/>
            <ac:cxnSpMk id="14" creationId="{4809D991-CB93-1061-6E83-2FB5E1D64F15}"/>
          </ac:cxnSpMkLst>
        </pc:cxnChg>
        <pc:cxnChg chg="add mod">
          <ac:chgData name="Jennifer Acton" userId="f83ef290-dd6c-4feb-ac68-1e443e16d4f7" providerId="ADAL" clId="{16A6FCEA-8DC9-5E41-A5A4-5DC5E6DF510A}" dt="2024-09-17T10:40:14.631" v="875" actId="13822"/>
          <ac:cxnSpMkLst>
            <pc:docMk/>
            <pc:sldMk cId="1256600991" sldId="314"/>
            <ac:cxnSpMk id="15" creationId="{9CA84DB6-6507-750E-C29D-90D5404E481D}"/>
          </ac:cxnSpMkLst>
        </pc:cxnChg>
        <pc:cxnChg chg="add mod">
          <ac:chgData name="Jennifer Acton" userId="f83ef290-dd6c-4feb-ac68-1e443e16d4f7" providerId="ADAL" clId="{16A6FCEA-8DC9-5E41-A5A4-5DC5E6DF510A}" dt="2024-09-17T10:40:14.631" v="875" actId="13822"/>
          <ac:cxnSpMkLst>
            <pc:docMk/>
            <pc:sldMk cId="1256600991" sldId="314"/>
            <ac:cxnSpMk id="16" creationId="{DA77CD4C-F2FE-C10E-B775-D1EF9A0B6D96}"/>
          </ac:cxnSpMkLst>
        </pc:cxnChg>
        <pc:cxnChg chg="add mod">
          <ac:chgData name="Jennifer Acton" userId="f83ef290-dd6c-4feb-ac68-1e443e16d4f7" providerId="ADAL" clId="{16A6FCEA-8DC9-5E41-A5A4-5DC5E6DF510A}" dt="2024-09-17T10:40:14.631" v="875" actId="13822"/>
          <ac:cxnSpMkLst>
            <pc:docMk/>
            <pc:sldMk cId="1256600991" sldId="314"/>
            <ac:cxnSpMk id="17" creationId="{F6F0420A-A492-6E61-C327-675DA33C300F}"/>
          </ac:cxnSpMkLst>
        </pc:cxnChg>
        <pc:cxnChg chg="add mod">
          <ac:chgData name="Jennifer Acton" userId="f83ef290-dd6c-4feb-ac68-1e443e16d4f7" providerId="ADAL" clId="{16A6FCEA-8DC9-5E41-A5A4-5DC5E6DF510A}" dt="2024-09-17T10:40:14.631" v="875" actId="13822"/>
          <ac:cxnSpMkLst>
            <pc:docMk/>
            <pc:sldMk cId="1256600991" sldId="314"/>
            <ac:cxnSpMk id="18" creationId="{E5C7E05E-A34E-3ED1-8254-39DE92BFA3AA}"/>
          </ac:cxnSpMkLst>
        </pc:cxnChg>
        <pc:cxnChg chg="add mod">
          <ac:chgData name="Jennifer Acton" userId="f83ef290-dd6c-4feb-ac68-1e443e16d4f7" providerId="ADAL" clId="{16A6FCEA-8DC9-5E41-A5A4-5DC5E6DF510A}" dt="2024-09-17T10:40:14.631" v="875" actId="13822"/>
          <ac:cxnSpMkLst>
            <pc:docMk/>
            <pc:sldMk cId="1256600991" sldId="314"/>
            <ac:cxnSpMk id="19" creationId="{D37BEFC5-EB64-4039-5692-EBC774C169D7}"/>
          </ac:cxnSpMkLst>
        </pc:cxnChg>
      </pc:sldChg>
      <pc:sldChg chg="addSp delSp modSp mod modNotesTx">
        <pc:chgData name="Jennifer Acton" userId="f83ef290-dd6c-4feb-ac68-1e443e16d4f7" providerId="ADAL" clId="{16A6FCEA-8DC9-5E41-A5A4-5DC5E6DF510A}" dt="2024-11-04T14:30:54.388" v="4994" actId="1035"/>
        <pc:sldMkLst>
          <pc:docMk/>
          <pc:sldMk cId="1875467062" sldId="315"/>
        </pc:sldMkLst>
        <pc:spChg chg="mod">
          <ac:chgData name="Jennifer Acton" userId="f83ef290-dd6c-4feb-ac68-1e443e16d4f7" providerId="ADAL" clId="{16A6FCEA-8DC9-5E41-A5A4-5DC5E6DF510A}" dt="2024-09-17T13:49:58.394" v="2608" actId="20577"/>
          <ac:spMkLst>
            <pc:docMk/>
            <pc:sldMk cId="1875467062" sldId="315"/>
            <ac:spMk id="7" creationId="{F6185281-39E0-1EC2-8263-C8A799E6CD96}"/>
          </ac:spMkLst>
        </pc:spChg>
        <pc:spChg chg="add mod">
          <ac:chgData name="Jennifer Acton" userId="f83ef290-dd6c-4feb-ac68-1e443e16d4f7" providerId="ADAL" clId="{16A6FCEA-8DC9-5E41-A5A4-5DC5E6DF510A}" dt="2024-11-04T14:30:48.208" v="4976" actId="20577"/>
          <ac:spMkLst>
            <pc:docMk/>
            <pc:sldMk cId="1875467062" sldId="315"/>
            <ac:spMk id="18" creationId="{68803710-6FF4-D83F-4231-BF9ACFC2C68A}"/>
          </ac:spMkLst>
        </pc:spChg>
        <pc:picChg chg="mod">
          <ac:chgData name="Jennifer Acton" userId="f83ef290-dd6c-4feb-ac68-1e443e16d4f7" providerId="ADAL" clId="{16A6FCEA-8DC9-5E41-A5A4-5DC5E6DF510A}" dt="2024-09-17T13:37:14.870" v="2020" actId="1076"/>
          <ac:picMkLst>
            <pc:docMk/>
            <pc:sldMk cId="1875467062" sldId="315"/>
            <ac:picMk id="2" creationId="{D770CF9D-3424-DB2D-471F-D695DE0BD43C}"/>
          </ac:picMkLst>
        </pc:picChg>
        <pc:picChg chg="del">
          <ac:chgData name="Jennifer Acton" userId="f83ef290-dd6c-4feb-ac68-1e443e16d4f7" providerId="ADAL" clId="{16A6FCEA-8DC9-5E41-A5A4-5DC5E6DF510A}" dt="2024-09-17T13:23:03.353" v="1504" actId="478"/>
          <ac:picMkLst>
            <pc:docMk/>
            <pc:sldMk cId="1875467062" sldId="315"/>
            <ac:picMk id="6" creationId="{D2F57B28-2048-5AA0-C107-18B72CB225CB}"/>
          </ac:picMkLst>
        </pc:picChg>
        <pc:picChg chg="del">
          <ac:chgData name="Jennifer Acton" userId="f83ef290-dd6c-4feb-ac68-1e443e16d4f7" providerId="ADAL" clId="{16A6FCEA-8DC9-5E41-A5A4-5DC5E6DF510A}" dt="2024-09-17T13:22:59.377" v="1503" actId="478"/>
          <ac:picMkLst>
            <pc:docMk/>
            <pc:sldMk cId="1875467062" sldId="315"/>
            <ac:picMk id="8" creationId="{B0FEFDC5-26C1-2E1F-2F60-ACBCBDE5E21B}"/>
          </ac:picMkLst>
        </pc:picChg>
        <pc:picChg chg="del">
          <ac:chgData name="Jennifer Acton" userId="f83ef290-dd6c-4feb-ac68-1e443e16d4f7" providerId="ADAL" clId="{16A6FCEA-8DC9-5E41-A5A4-5DC5E6DF510A}" dt="2024-09-17T13:22:57.699" v="1502" actId="478"/>
          <ac:picMkLst>
            <pc:docMk/>
            <pc:sldMk cId="1875467062" sldId="315"/>
            <ac:picMk id="10" creationId="{685C2A3E-8615-4F6B-B476-5D6EB3570B78}"/>
          </ac:picMkLst>
        </pc:picChg>
        <pc:picChg chg="del">
          <ac:chgData name="Jennifer Acton" userId="f83ef290-dd6c-4feb-ac68-1e443e16d4f7" providerId="ADAL" clId="{16A6FCEA-8DC9-5E41-A5A4-5DC5E6DF510A}" dt="2024-09-17T13:23:04.923" v="1505" actId="478"/>
          <ac:picMkLst>
            <pc:docMk/>
            <pc:sldMk cId="1875467062" sldId="315"/>
            <ac:picMk id="11" creationId="{A401A3A8-B451-6047-A339-8F0A5A3533FE}"/>
          </ac:picMkLst>
        </pc:picChg>
        <pc:picChg chg="add mod">
          <ac:chgData name="Jennifer Acton" userId="f83ef290-dd6c-4feb-ac68-1e443e16d4f7" providerId="ADAL" clId="{16A6FCEA-8DC9-5E41-A5A4-5DC5E6DF510A}" dt="2024-11-04T14:30:54.388" v="4994" actId="1035"/>
          <ac:picMkLst>
            <pc:docMk/>
            <pc:sldMk cId="1875467062" sldId="315"/>
            <ac:picMk id="12" creationId="{493F4624-0BF7-9A5C-E04E-F084D4DF36EF}"/>
          </ac:picMkLst>
        </pc:picChg>
        <pc:picChg chg="add del mod">
          <ac:chgData name="Jennifer Acton" userId="f83ef290-dd6c-4feb-ac68-1e443e16d4f7" providerId="ADAL" clId="{16A6FCEA-8DC9-5E41-A5A4-5DC5E6DF510A}" dt="2024-09-17T13:29:47.782" v="1804" actId="478"/>
          <ac:picMkLst>
            <pc:docMk/>
            <pc:sldMk cId="1875467062" sldId="315"/>
            <ac:picMk id="13" creationId="{228F8B7B-6EB8-9F7B-4C55-E800BB2C3320}"/>
          </ac:picMkLst>
        </pc:picChg>
        <pc:picChg chg="mod">
          <ac:chgData name="Jennifer Acton" userId="f83ef290-dd6c-4feb-ac68-1e443e16d4f7" providerId="ADAL" clId="{16A6FCEA-8DC9-5E41-A5A4-5DC5E6DF510A}" dt="2024-09-17T13:30:13.117" v="1828" actId="1035"/>
          <ac:picMkLst>
            <pc:docMk/>
            <pc:sldMk cId="1875467062" sldId="315"/>
            <ac:picMk id="14" creationId="{34DB294E-0828-B040-00F9-FFE25E707ADB}"/>
          </ac:picMkLst>
        </pc:picChg>
        <pc:picChg chg="add mod">
          <ac:chgData name="Jennifer Acton" userId="f83ef290-dd6c-4feb-ac68-1e443e16d4f7" providerId="ADAL" clId="{16A6FCEA-8DC9-5E41-A5A4-5DC5E6DF510A}" dt="2024-09-17T13:30:16.100" v="1829" actId="1076"/>
          <ac:picMkLst>
            <pc:docMk/>
            <pc:sldMk cId="1875467062" sldId="315"/>
            <ac:picMk id="15" creationId="{17267722-82C5-E594-9525-CEA326DB856B}"/>
          </ac:picMkLst>
        </pc:picChg>
        <pc:picChg chg="add del mod">
          <ac:chgData name="Jennifer Acton" userId="f83ef290-dd6c-4feb-ac68-1e443e16d4f7" providerId="ADAL" clId="{16A6FCEA-8DC9-5E41-A5A4-5DC5E6DF510A}" dt="2024-09-17T13:29:56.673" v="1806" actId="478"/>
          <ac:picMkLst>
            <pc:docMk/>
            <pc:sldMk cId="1875467062" sldId="315"/>
            <ac:picMk id="16" creationId="{0A0AA2C1-4DB4-2398-EBA1-DDD8AB8611BB}"/>
          </ac:picMkLst>
        </pc:picChg>
        <pc:picChg chg="add mod">
          <ac:chgData name="Jennifer Acton" userId="f83ef290-dd6c-4feb-ac68-1e443e16d4f7" providerId="ADAL" clId="{16A6FCEA-8DC9-5E41-A5A4-5DC5E6DF510A}" dt="2024-09-17T13:30:00.565" v="1807" actId="1076"/>
          <ac:picMkLst>
            <pc:docMk/>
            <pc:sldMk cId="1875467062" sldId="315"/>
            <ac:picMk id="17" creationId="{1D066590-203C-CC19-EDF9-A65D9DF27FA2}"/>
          </ac:picMkLst>
        </pc:picChg>
        <pc:picChg chg="add del mod">
          <ac:chgData name="Jennifer Acton" userId="f83ef290-dd6c-4feb-ac68-1e443e16d4f7" providerId="ADAL" clId="{16A6FCEA-8DC9-5E41-A5A4-5DC5E6DF510A}" dt="2024-09-17T13:37:07.816" v="2014" actId="478"/>
          <ac:picMkLst>
            <pc:docMk/>
            <pc:sldMk cId="1875467062" sldId="315"/>
            <ac:picMk id="19" creationId="{40C7DAD4-1D42-D31B-0299-74856F275703}"/>
          </ac:picMkLst>
        </pc:picChg>
        <pc:picChg chg="add del mod">
          <ac:chgData name="Jennifer Acton" userId="f83ef290-dd6c-4feb-ac68-1e443e16d4f7" providerId="ADAL" clId="{16A6FCEA-8DC9-5E41-A5A4-5DC5E6DF510A}" dt="2024-09-17T13:35:06.392" v="1990" actId="478"/>
          <ac:picMkLst>
            <pc:docMk/>
            <pc:sldMk cId="1875467062" sldId="315"/>
            <ac:picMk id="20" creationId="{1E99773C-E265-6529-55CA-420DF9DCC409}"/>
          </ac:picMkLst>
        </pc:picChg>
        <pc:picChg chg="add del mod">
          <ac:chgData name="Jennifer Acton" userId="f83ef290-dd6c-4feb-ac68-1e443e16d4f7" providerId="ADAL" clId="{16A6FCEA-8DC9-5E41-A5A4-5DC5E6DF510A}" dt="2024-09-17T13:35:24.518" v="1992" actId="478"/>
          <ac:picMkLst>
            <pc:docMk/>
            <pc:sldMk cId="1875467062" sldId="315"/>
            <ac:picMk id="21" creationId="{F78C82DC-B043-87C8-5524-145F05FF7DEA}"/>
          </ac:picMkLst>
        </pc:picChg>
        <pc:picChg chg="add del mod">
          <ac:chgData name="Jennifer Acton" userId="f83ef290-dd6c-4feb-ac68-1e443e16d4f7" providerId="ADAL" clId="{16A6FCEA-8DC9-5E41-A5A4-5DC5E6DF510A}" dt="2024-09-17T13:37:06.574" v="2013" actId="478"/>
          <ac:picMkLst>
            <pc:docMk/>
            <pc:sldMk cId="1875467062" sldId="315"/>
            <ac:picMk id="22" creationId="{67BC465C-A46D-610F-9D8D-0C3A1B3B3C38}"/>
          </ac:picMkLst>
        </pc:picChg>
        <pc:picChg chg="del">
          <ac:chgData name="Jennifer Acton" userId="f83ef290-dd6c-4feb-ac68-1e443e16d4f7" providerId="ADAL" clId="{16A6FCEA-8DC9-5E41-A5A4-5DC5E6DF510A}" dt="2024-09-17T13:29:17.542" v="1761" actId="478"/>
          <ac:picMkLst>
            <pc:docMk/>
            <pc:sldMk cId="1875467062" sldId="315"/>
            <ac:picMk id="32" creationId="{1D9C182D-BA9E-D39A-DC4A-BF730F6EDF27}"/>
          </ac:picMkLst>
        </pc:picChg>
        <pc:picChg chg="mod">
          <ac:chgData name="Jennifer Acton" userId="f83ef290-dd6c-4feb-ac68-1e443e16d4f7" providerId="ADAL" clId="{16A6FCEA-8DC9-5E41-A5A4-5DC5E6DF510A}" dt="2024-09-17T13:37:17.903" v="2021" actId="1076"/>
          <ac:picMkLst>
            <pc:docMk/>
            <pc:sldMk cId="1875467062" sldId="315"/>
            <ac:picMk id="1025" creationId="{D46EDAD8-943F-9759-E809-1C664E443F25}"/>
          </ac:picMkLst>
        </pc:picChg>
        <pc:picChg chg="del mod">
          <ac:chgData name="Jennifer Acton" userId="f83ef290-dd6c-4feb-ac68-1e443e16d4f7" providerId="ADAL" clId="{16A6FCEA-8DC9-5E41-A5A4-5DC5E6DF510A}" dt="2024-09-17T13:36:07.035" v="1999" actId="478"/>
          <ac:picMkLst>
            <pc:docMk/>
            <pc:sldMk cId="1875467062" sldId="315"/>
            <ac:picMk id="1026" creationId="{379AE7F5-6FFD-E510-E227-2A6A65D4C159}"/>
          </ac:picMkLst>
        </pc:picChg>
        <pc:picChg chg="del">
          <ac:chgData name="Jennifer Acton" userId="f83ef290-dd6c-4feb-ac68-1e443e16d4f7" providerId="ADAL" clId="{16A6FCEA-8DC9-5E41-A5A4-5DC5E6DF510A}" dt="2024-09-17T13:29:41.701" v="1802" actId="478"/>
          <ac:picMkLst>
            <pc:docMk/>
            <pc:sldMk cId="1875467062" sldId="315"/>
            <ac:picMk id="1028" creationId="{D5DDB25C-5F18-3A90-5864-44B15C8113DB}"/>
          </ac:picMkLst>
        </pc:picChg>
        <pc:picChg chg="del">
          <ac:chgData name="Jennifer Acton" userId="f83ef290-dd6c-4feb-ac68-1e443e16d4f7" providerId="ADAL" clId="{16A6FCEA-8DC9-5E41-A5A4-5DC5E6DF510A}" dt="2024-09-17T13:29:43.250" v="1803" actId="478"/>
          <ac:picMkLst>
            <pc:docMk/>
            <pc:sldMk cId="1875467062" sldId="315"/>
            <ac:picMk id="1030" creationId="{B2E172E1-522F-E522-85EE-F19A86715866}"/>
          </ac:picMkLst>
        </pc:picChg>
        <pc:picChg chg="del mod">
          <ac:chgData name="Jennifer Acton" userId="f83ef290-dd6c-4feb-ac68-1e443e16d4f7" providerId="ADAL" clId="{16A6FCEA-8DC9-5E41-A5A4-5DC5E6DF510A}" dt="2024-09-17T13:36:08.884" v="2001" actId="478"/>
          <ac:picMkLst>
            <pc:docMk/>
            <pc:sldMk cId="1875467062" sldId="315"/>
            <ac:picMk id="1036" creationId="{C307A59E-5107-EDAF-0003-4B85CEFC2850}"/>
          </ac:picMkLst>
        </pc:picChg>
        <pc:picChg chg="del mod">
          <ac:chgData name="Jennifer Acton" userId="f83ef290-dd6c-4feb-ac68-1e443e16d4f7" providerId="ADAL" clId="{16A6FCEA-8DC9-5E41-A5A4-5DC5E6DF510A}" dt="2024-09-17T13:36:07.974" v="2000" actId="478"/>
          <ac:picMkLst>
            <pc:docMk/>
            <pc:sldMk cId="1875467062" sldId="315"/>
            <ac:picMk id="1038" creationId="{85519DCB-F5D0-FCAB-E099-1919237767CE}"/>
          </ac:picMkLst>
        </pc:picChg>
        <pc:picChg chg="del">
          <ac:chgData name="Jennifer Acton" userId="f83ef290-dd6c-4feb-ac68-1e443e16d4f7" providerId="ADAL" clId="{16A6FCEA-8DC9-5E41-A5A4-5DC5E6DF510A}" dt="2024-09-17T13:29:18.902" v="1762" actId="478"/>
          <ac:picMkLst>
            <pc:docMk/>
            <pc:sldMk cId="1875467062" sldId="315"/>
            <ac:picMk id="1042" creationId="{B5C7BF8B-1FCA-0811-579B-5115E2126787}"/>
          </ac:picMkLst>
        </pc:picChg>
        <pc:picChg chg="del">
          <ac:chgData name="Jennifer Acton" userId="f83ef290-dd6c-4feb-ac68-1e443e16d4f7" providerId="ADAL" clId="{16A6FCEA-8DC9-5E41-A5A4-5DC5E6DF510A}" dt="2024-09-17T13:23:09.839" v="1506" actId="478"/>
          <ac:picMkLst>
            <pc:docMk/>
            <pc:sldMk cId="1875467062" sldId="315"/>
            <ac:picMk id="10242" creationId="{5FA341D3-EB84-445F-1BC2-444DE2ECABDB}"/>
          </ac:picMkLst>
        </pc:picChg>
      </pc:sldChg>
      <pc:sldChg chg="del">
        <pc:chgData name="Jennifer Acton" userId="f83ef290-dd6c-4feb-ac68-1e443e16d4f7" providerId="ADAL" clId="{16A6FCEA-8DC9-5E41-A5A4-5DC5E6DF510A}" dt="2024-09-19T14:48:23.645" v="3411" actId="2696"/>
        <pc:sldMkLst>
          <pc:docMk/>
          <pc:sldMk cId="3686447557" sldId="316"/>
        </pc:sldMkLst>
      </pc:sldChg>
      <pc:sldChg chg="del">
        <pc:chgData name="Jennifer Acton" userId="f83ef290-dd6c-4feb-ac68-1e443e16d4f7" providerId="ADAL" clId="{16A6FCEA-8DC9-5E41-A5A4-5DC5E6DF510A}" dt="2024-09-19T14:48:17.937" v="3409" actId="2696"/>
        <pc:sldMkLst>
          <pc:docMk/>
          <pc:sldMk cId="881559531" sldId="317"/>
        </pc:sldMkLst>
      </pc:sldChg>
      <pc:sldChg chg="del">
        <pc:chgData name="Jennifer Acton" userId="f83ef290-dd6c-4feb-ac68-1e443e16d4f7" providerId="ADAL" clId="{16A6FCEA-8DC9-5E41-A5A4-5DC5E6DF510A}" dt="2024-09-19T14:47:13.050" v="3391" actId="2696"/>
        <pc:sldMkLst>
          <pc:docMk/>
          <pc:sldMk cId="2854647226" sldId="318"/>
        </pc:sldMkLst>
      </pc:sldChg>
      <pc:sldChg chg="del">
        <pc:chgData name="Jennifer Acton" userId="f83ef290-dd6c-4feb-ac68-1e443e16d4f7" providerId="ADAL" clId="{16A6FCEA-8DC9-5E41-A5A4-5DC5E6DF510A}" dt="2024-09-19T14:47:13.558" v="3392" actId="2696"/>
        <pc:sldMkLst>
          <pc:docMk/>
          <pc:sldMk cId="71910111" sldId="319"/>
        </pc:sldMkLst>
      </pc:sldChg>
      <pc:sldChg chg="del">
        <pc:chgData name="Jennifer Acton" userId="f83ef290-dd6c-4feb-ac68-1e443e16d4f7" providerId="ADAL" clId="{16A6FCEA-8DC9-5E41-A5A4-5DC5E6DF510A}" dt="2024-09-19T14:47:14.178" v="3393" actId="2696"/>
        <pc:sldMkLst>
          <pc:docMk/>
          <pc:sldMk cId="777031552" sldId="320"/>
        </pc:sldMkLst>
      </pc:sldChg>
      <pc:sldChg chg="del">
        <pc:chgData name="Jennifer Acton" userId="f83ef290-dd6c-4feb-ac68-1e443e16d4f7" providerId="ADAL" clId="{16A6FCEA-8DC9-5E41-A5A4-5DC5E6DF510A}" dt="2024-09-19T14:47:15.158" v="3394" actId="2696"/>
        <pc:sldMkLst>
          <pc:docMk/>
          <pc:sldMk cId="3541058514" sldId="321"/>
        </pc:sldMkLst>
      </pc:sldChg>
      <pc:sldChg chg="del">
        <pc:chgData name="Jennifer Acton" userId="f83ef290-dd6c-4feb-ac68-1e443e16d4f7" providerId="ADAL" clId="{16A6FCEA-8DC9-5E41-A5A4-5DC5E6DF510A}" dt="2024-09-19T14:47:11.723" v="3390" actId="2696"/>
        <pc:sldMkLst>
          <pc:docMk/>
          <pc:sldMk cId="2915615062" sldId="322"/>
        </pc:sldMkLst>
      </pc:sldChg>
      <pc:sldChg chg="addSp delSp modSp add mod modNotesTx">
        <pc:chgData name="Jennifer Acton" userId="f83ef290-dd6c-4feb-ac68-1e443e16d4f7" providerId="ADAL" clId="{16A6FCEA-8DC9-5E41-A5A4-5DC5E6DF510A}" dt="2024-10-25T10:16:55.196" v="4882"/>
        <pc:sldMkLst>
          <pc:docMk/>
          <pc:sldMk cId="1733354399" sldId="323"/>
        </pc:sldMkLst>
        <pc:spChg chg="mod">
          <ac:chgData name="Jennifer Acton" userId="f83ef290-dd6c-4feb-ac68-1e443e16d4f7" providerId="ADAL" clId="{16A6FCEA-8DC9-5E41-A5A4-5DC5E6DF510A}" dt="2024-09-17T15:11:33.376" v="2687" actId="20577"/>
          <ac:spMkLst>
            <pc:docMk/>
            <pc:sldMk cId="1733354399" sldId="323"/>
            <ac:spMk id="3" creationId="{77E9AF26-870D-9F73-57FF-BDB8646F591D}"/>
          </ac:spMkLst>
        </pc:spChg>
        <pc:spChg chg="add del mod">
          <ac:chgData name="Jennifer Acton" userId="f83ef290-dd6c-4feb-ac68-1e443e16d4f7" providerId="ADAL" clId="{16A6FCEA-8DC9-5E41-A5A4-5DC5E6DF510A}" dt="2024-10-25T10:16:55.196" v="4882"/>
          <ac:spMkLst>
            <pc:docMk/>
            <pc:sldMk cId="1733354399" sldId="323"/>
            <ac:spMk id="8" creationId="{727FE6BD-6CB2-9A02-D6D9-EAC505BF5CB5}"/>
          </ac:spMkLst>
        </pc:spChg>
        <pc:spChg chg="add del mod">
          <ac:chgData name="Jennifer Acton" userId="f83ef290-dd6c-4feb-ac68-1e443e16d4f7" providerId="ADAL" clId="{16A6FCEA-8DC9-5E41-A5A4-5DC5E6DF510A}" dt="2024-10-01T13:06:03.774" v="3894"/>
          <ac:spMkLst>
            <pc:docMk/>
            <pc:sldMk cId="1733354399" sldId="323"/>
            <ac:spMk id="9" creationId="{664FCA58-F9F7-19E8-8E65-0839B0BAC569}"/>
          </ac:spMkLst>
        </pc:spChg>
        <pc:graphicFrameChg chg="add mod">
          <ac:chgData name="Jennifer Acton" userId="f83ef290-dd6c-4feb-ac68-1e443e16d4f7" providerId="ADAL" clId="{16A6FCEA-8DC9-5E41-A5A4-5DC5E6DF510A}" dt="2024-10-25T10:14:24.231" v="4871" actId="1037"/>
          <ac:graphicFrameMkLst>
            <pc:docMk/>
            <pc:sldMk cId="1733354399" sldId="323"/>
            <ac:graphicFrameMk id="4" creationId="{F7CF8186-90E6-5DCD-B3D6-488941FCE954}"/>
          </ac:graphicFrameMkLst>
        </pc:graphicFrameChg>
        <pc:graphicFrameChg chg="add del mod">
          <ac:chgData name="Jennifer Acton" userId="f83ef290-dd6c-4feb-ac68-1e443e16d4f7" providerId="ADAL" clId="{16A6FCEA-8DC9-5E41-A5A4-5DC5E6DF510A}" dt="2024-10-25T10:13:37.252" v="4855" actId="478"/>
          <ac:graphicFrameMkLst>
            <pc:docMk/>
            <pc:sldMk cId="1733354399" sldId="323"/>
            <ac:graphicFrameMk id="5" creationId="{5A773076-E1FC-3342-BF61-7CA81D898E4B}"/>
          </ac:graphicFrameMkLst>
        </pc:graphicFrameChg>
        <pc:graphicFrameChg chg="add mod">
          <ac:chgData name="Jennifer Acton" userId="f83ef290-dd6c-4feb-ac68-1e443e16d4f7" providerId="ADAL" clId="{16A6FCEA-8DC9-5E41-A5A4-5DC5E6DF510A}" dt="2024-10-25T10:14:29.323" v="4879" actId="1037"/>
          <ac:graphicFrameMkLst>
            <pc:docMk/>
            <pc:sldMk cId="1733354399" sldId="323"/>
            <ac:graphicFrameMk id="6" creationId="{CF54AB08-9786-3E40-9804-A635098BD96B}"/>
          </ac:graphicFrameMkLst>
        </pc:graphicFrameChg>
        <pc:graphicFrameChg chg="add mod">
          <ac:chgData name="Jennifer Acton" userId="f83ef290-dd6c-4feb-ac68-1e443e16d4f7" providerId="ADAL" clId="{16A6FCEA-8DC9-5E41-A5A4-5DC5E6DF510A}" dt="2024-10-25T10:14:29.323" v="4879" actId="1037"/>
          <ac:graphicFrameMkLst>
            <pc:docMk/>
            <pc:sldMk cId="1733354399" sldId="323"/>
            <ac:graphicFrameMk id="7" creationId="{EEF69CF2-0548-374C-B79B-89EF2FA27537}"/>
          </ac:graphicFrameMkLst>
        </pc:graphicFrameChg>
        <pc:graphicFrameChg chg="add del mod modGraphic">
          <ac:chgData name="Jennifer Acton" userId="f83ef290-dd6c-4feb-ac68-1e443e16d4f7" providerId="ADAL" clId="{16A6FCEA-8DC9-5E41-A5A4-5DC5E6DF510A}" dt="2024-10-01T14:49:33.196" v="4385" actId="478"/>
          <ac:graphicFrameMkLst>
            <pc:docMk/>
            <pc:sldMk cId="1733354399" sldId="323"/>
            <ac:graphicFrameMk id="8" creationId="{F6E5328C-FDE4-E8EA-F9E3-669EEFA417F6}"/>
          </ac:graphicFrameMkLst>
        </pc:graphicFrameChg>
        <pc:graphicFrameChg chg="add mod modGraphic">
          <ac:chgData name="Jennifer Acton" userId="f83ef290-dd6c-4feb-ac68-1e443e16d4f7" providerId="ADAL" clId="{16A6FCEA-8DC9-5E41-A5A4-5DC5E6DF510A}" dt="2024-10-25T10:13:57.488" v="4859" actId="14100"/>
          <ac:graphicFrameMkLst>
            <pc:docMk/>
            <pc:sldMk cId="1733354399" sldId="323"/>
            <ac:graphicFrameMk id="9" creationId="{F6E5328C-FDE4-E8EA-F9E3-669EEFA417F6}"/>
          </ac:graphicFrameMkLst>
        </pc:graphicFrameChg>
      </pc:sldChg>
      <pc:sldChg chg="addSp delSp modSp add mod modClrScheme chgLayout">
        <pc:chgData name="Jennifer Acton" userId="f83ef290-dd6c-4feb-ac68-1e443e16d4f7" providerId="ADAL" clId="{16A6FCEA-8DC9-5E41-A5A4-5DC5E6DF510A}" dt="2024-09-19T14:47:51.777" v="3397" actId="1076"/>
        <pc:sldMkLst>
          <pc:docMk/>
          <pc:sldMk cId="3258543335" sldId="324"/>
        </pc:sldMkLst>
        <pc:spChg chg="del mod">
          <ac:chgData name="Jennifer Acton" userId="f83ef290-dd6c-4feb-ac68-1e443e16d4f7" providerId="ADAL" clId="{16A6FCEA-8DC9-5E41-A5A4-5DC5E6DF510A}" dt="2024-09-17T15:31:27.366" v="2726" actId="478"/>
          <ac:spMkLst>
            <pc:docMk/>
            <pc:sldMk cId="3258543335" sldId="324"/>
            <ac:spMk id="2" creationId="{F7897239-DF4C-1A7E-AE65-A54A565CFFD7}"/>
          </ac:spMkLst>
        </pc:spChg>
        <pc:spChg chg="mod">
          <ac:chgData name="Jennifer Acton" userId="f83ef290-dd6c-4feb-ac68-1e443e16d4f7" providerId="ADAL" clId="{16A6FCEA-8DC9-5E41-A5A4-5DC5E6DF510A}" dt="2024-09-19T13:58:25.177" v="3174" actId="207"/>
          <ac:spMkLst>
            <pc:docMk/>
            <pc:sldMk cId="3258543335" sldId="324"/>
            <ac:spMk id="3" creationId="{ABBD09CD-B735-63EF-57F9-2E3F700A3338}"/>
          </ac:spMkLst>
        </pc:spChg>
        <pc:spChg chg="add del mod">
          <ac:chgData name="Jennifer Acton" userId="f83ef290-dd6c-4feb-ac68-1e443e16d4f7" providerId="ADAL" clId="{16A6FCEA-8DC9-5E41-A5A4-5DC5E6DF510A}" dt="2024-09-17T15:31:29.904" v="2727" actId="478"/>
          <ac:spMkLst>
            <pc:docMk/>
            <pc:sldMk cId="3258543335" sldId="324"/>
            <ac:spMk id="7" creationId="{98C60B88-5EF8-DA45-634F-672C790BD71D}"/>
          </ac:spMkLst>
        </pc:spChg>
        <pc:spChg chg="add del mod">
          <ac:chgData name="Jennifer Acton" userId="f83ef290-dd6c-4feb-ac68-1e443e16d4f7" providerId="ADAL" clId="{16A6FCEA-8DC9-5E41-A5A4-5DC5E6DF510A}" dt="2024-09-17T15:31:43.765" v="2733" actId="478"/>
          <ac:spMkLst>
            <pc:docMk/>
            <pc:sldMk cId="3258543335" sldId="324"/>
            <ac:spMk id="8" creationId="{C0C69497-BD58-BDC0-A73D-940275D30329}"/>
          </ac:spMkLst>
        </pc:spChg>
        <pc:spChg chg="add del mod">
          <ac:chgData name="Jennifer Acton" userId="f83ef290-dd6c-4feb-ac68-1e443e16d4f7" providerId="ADAL" clId="{16A6FCEA-8DC9-5E41-A5A4-5DC5E6DF510A}" dt="2024-09-17T15:31:45.343" v="2734" actId="478"/>
          <ac:spMkLst>
            <pc:docMk/>
            <pc:sldMk cId="3258543335" sldId="324"/>
            <ac:spMk id="10" creationId="{01B0EAA1-9CDE-C203-758E-2EF36AD46BD9}"/>
          </ac:spMkLst>
        </pc:spChg>
        <pc:spChg chg="add mod">
          <ac:chgData name="Jennifer Acton" userId="f83ef290-dd6c-4feb-ac68-1e443e16d4f7" providerId="ADAL" clId="{16A6FCEA-8DC9-5E41-A5A4-5DC5E6DF510A}" dt="2024-09-17T15:33:25.716" v="2745" actId="113"/>
          <ac:spMkLst>
            <pc:docMk/>
            <pc:sldMk cId="3258543335" sldId="324"/>
            <ac:spMk id="11" creationId="{2BCDCB00-EA7F-6FDF-F12A-A7E7914D41CC}"/>
          </ac:spMkLst>
        </pc:spChg>
        <pc:graphicFrameChg chg="add mod modGraphic">
          <ac:chgData name="Jennifer Acton" userId="f83ef290-dd6c-4feb-ac68-1e443e16d4f7" providerId="ADAL" clId="{16A6FCEA-8DC9-5E41-A5A4-5DC5E6DF510A}" dt="2024-09-17T15:32:41.867" v="2741" actId="122"/>
          <ac:graphicFrameMkLst>
            <pc:docMk/>
            <pc:sldMk cId="3258543335" sldId="324"/>
            <ac:graphicFrameMk id="5" creationId="{EFE5F03F-FE06-28DA-D2CE-025F2FEA3D22}"/>
          </ac:graphicFrameMkLst>
        </pc:graphicFrameChg>
        <pc:picChg chg="add mod">
          <ac:chgData name="Jennifer Acton" userId="f83ef290-dd6c-4feb-ac68-1e443e16d4f7" providerId="ADAL" clId="{16A6FCEA-8DC9-5E41-A5A4-5DC5E6DF510A}" dt="2024-09-19T14:47:51.777" v="3397" actId="1076"/>
          <ac:picMkLst>
            <pc:docMk/>
            <pc:sldMk cId="3258543335" sldId="324"/>
            <ac:picMk id="2" creationId="{717F52C8-9617-690B-9A01-063335333FB2}"/>
          </ac:picMkLst>
        </pc:picChg>
        <pc:picChg chg="add del mod">
          <ac:chgData name="Jennifer Acton" userId="f83ef290-dd6c-4feb-ac68-1e443e16d4f7" providerId="ADAL" clId="{16A6FCEA-8DC9-5E41-A5A4-5DC5E6DF510A}" dt="2024-09-17T15:26:12.735" v="2707" actId="478"/>
          <ac:picMkLst>
            <pc:docMk/>
            <pc:sldMk cId="3258543335" sldId="324"/>
            <ac:picMk id="4" creationId="{F3AE03AB-1597-3658-04CF-481B2A4FAA26}"/>
          </ac:picMkLst>
        </pc:picChg>
      </pc:sldChg>
      <pc:sldChg chg="addSp delSp modSp add del mod">
        <pc:chgData name="Jennifer Acton" userId="f83ef290-dd6c-4feb-ac68-1e443e16d4f7" providerId="ADAL" clId="{16A6FCEA-8DC9-5E41-A5A4-5DC5E6DF510A}" dt="2024-09-19T14:44:47.677" v="3344" actId="2696"/>
        <pc:sldMkLst>
          <pc:docMk/>
          <pc:sldMk cId="2099976421" sldId="325"/>
        </pc:sldMkLst>
        <pc:spChg chg="del mod">
          <ac:chgData name="Jennifer Acton" userId="f83ef290-dd6c-4feb-ac68-1e443e16d4f7" providerId="ADAL" clId="{16A6FCEA-8DC9-5E41-A5A4-5DC5E6DF510A}" dt="2024-09-19T14:43:10.136" v="3334" actId="478"/>
          <ac:spMkLst>
            <pc:docMk/>
            <pc:sldMk cId="2099976421" sldId="325"/>
            <ac:spMk id="2" creationId="{50B786BA-F1A9-7000-6F81-8A9D2F7FA08A}"/>
          </ac:spMkLst>
        </pc:spChg>
        <pc:spChg chg="del mod">
          <ac:chgData name="Jennifer Acton" userId="f83ef290-dd6c-4feb-ac68-1e443e16d4f7" providerId="ADAL" clId="{16A6FCEA-8DC9-5E41-A5A4-5DC5E6DF510A}" dt="2024-09-19T14:43:07.833" v="3333" actId="478"/>
          <ac:spMkLst>
            <pc:docMk/>
            <pc:sldMk cId="2099976421" sldId="325"/>
            <ac:spMk id="3" creationId="{4DBDFDD3-DD98-3563-9D88-5AD6255B9E62}"/>
          </ac:spMkLst>
        </pc:spChg>
        <pc:spChg chg="add del mod">
          <ac:chgData name="Jennifer Acton" userId="f83ef290-dd6c-4feb-ac68-1e443e16d4f7" providerId="ADAL" clId="{16A6FCEA-8DC9-5E41-A5A4-5DC5E6DF510A}" dt="2024-09-19T14:43:12.590" v="3335" actId="478"/>
          <ac:spMkLst>
            <pc:docMk/>
            <pc:sldMk cId="2099976421" sldId="325"/>
            <ac:spMk id="6" creationId="{C2B8EA8F-1F65-DF2D-7B8A-BC1F4A2E6746}"/>
          </ac:spMkLst>
        </pc:spChg>
        <pc:spChg chg="add mod">
          <ac:chgData name="Jennifer Acton" userId="f83ef290-dd6c-4feb-ac68-1e443e16d4f7" providerId="ADAL" clId="{16A6FCEA-8DC9-5E41-A5A4-5DC5E6DF510A}" dt="2024-09-19T14:43:39.765" v="3339" actId="14861"/>
          <ac:spMkLst>
            <pc:docMk/>
            <pc:sldMk cId="2099976421" sldId="325"/>
            <ac:spMk id="7" creationId="{A666741D-80E9-EBC3-67C1-33F536EF2CA3}"/>
          </ac:spMkLst>
        </pc:spChg>
        <pc:spChg chg="add mod">
          <ac:chgData name="Jennifer Acton" userId="f83ef290-dd6c-4feb-ac68-1e443e16d4f7" providerId="ADAL" clId="{16A6FCEA-8DC9-5E41-A5A4-5DC5E6DF510A}" dt="2024-09-19T14:43:49.893" v="3340"/>
          <ac:spMkLst>
            <pc:docMk/>
            <pc:sldMk cId="2099976421" sldId="325"/>
            <ac:spMk id="8" creationId="{D2F6AD42-9D33-C52D-C4CA-CB27D80E588C}"/>
          </ac:spMkLst>
        </pc:spChg>
        <pc:spChg chg="add mod">
          <ac:chgData name="Jennifer Acton" userId="f83ef290-dd6c-4feb-ac68-1e443e16d4f7" providerId="ADAL" clId="{16A6FCEA-8DC9-5E41-A5A4-5DC5E6DF510A}" dt="2024-09-19T14:43:49.893" v="3340"/>
          <ac:spMkLst>
            <pc:docMk/>
            <pc:sldMk cId="2099976421" sldId="325"/>
            <ac:spMk id="9" creationId="{B51E3980-7BAC-C884-6CAE-D5AB3372C033}"/>
          </ac:spMkLst>
        </pc:spChg>
        <pc:spChg chg="add mod">
          <ac:chgData name="Jennifer Acton" userId="f83ef290-dd6c-4feb-ac68-1e443e16d4f7" providerId="ADAL" clId="{16A6FCEA-8DC9-5E41-A5A4-5DC5E6DF510A}" dt="2024-09-19T14:43:49.893" v="3340"/>
          <ac:spMkLst>
            <pc:docMk/>
            <pc:sldMk cId="2099976421" sldId="325"/>
            <ac:spMk id="10" creationId="{AC89D809-0F13-5E00-0B64-D0D82CC05F56}"/>
          </ac:spMkLst>
        </pc:spChg>
        <pc:spChg chg="add mod">
          <ac:chgData name="Jennifer Acton" userId="f83ef290-dd6c-4feb-ac68-1e443e16d4f7" providerId="ADAL" clId="{16A6FCEA-8DC9-5E41-A5A4-5DC5E6DF510A}" dt="2024-09-19T14:43:49.893" v="3340"/>
          <ac:spMkLst>
            <pc:docMk/>
            <pc:sldMk cId="2099976421" sldId="325"/>
            <ac:spMk id="11" creationId="{DF9483C3-5054-34A5-BB01-3A280E29B65B}"/>
          </ac:spMkLst>
        </pc:spChg>
        <pc:spChg chg="add mod">
          <ac:chgData name="Jennifer Acton" userId="f83ef290-dd6c-4feb-ac68-1e443e16d4f7" providerId="ADAL" clId="{16A6FCEA-8DC9-5E41-A5A4-5DC5E6DF510A}" dt="2024-09-19T14:43:49.893" v="3340"/>
          <ac:spMkLst>
            <pc:docMk/>
            <pc:sldMk cId="2099976421" sldId="325"/>
            <ac:spMk id="12" creationId="{924D0A8C-A933-AA3A-03E2-D1B69F2007FC}"/>
          </ac:spMkLst>
        </pc:spChg>
        <pc:spChg chg="add mod">
          <ac:chgData name="Jennifer Acton" userId="f83ef290-dd6c-4feb-ac68-1e443e16d4f7" providerId="ADAL" clId="{16A6FCEA-8DC9-5E41-A5A4-5DC5E6DF510A}" dt="2024-09-19T14:43:49.893" v="3340"/>
          <ac:spMkLst>
            <pc:docMk/>
            <pc:sldMk cId="2099976421" sldId="325"/>
            <ac:spMk id="13" creationId="{EFF0353F-016A-98CA-8AF0-A2F77103BC08}"/>
          </ac:spMkLst>
        </pc:spChg>
        <pc:spChg chg="add mod">
          <ac:chgData name="Jennifer Acton" userId="f83ef290-dd6c-4feb-ac68-1e443e16d4f7" providerId="ADAL" clId="{16A6FCEA-8DC9-5E41-A5A4-5DC5E6DF510A}" dt="2024-09-19T14:43:49.893" v="3340"/>
          <ac:spMkLst>
            <pc:docMk/>
            <pc:sldMk cId="2099976421" sldId="325"/>
            <ac:spMk id="14" creationId="{348BEB12-7235-D78E-5427-A2A5AF235434}"/>
          </ac:spMkLst>
        </pc:spChg>
        <pc:spChg chg="add mod">
          <ac:chgData name="Jennifer Acton" userId="f83ef290-dd6c-4feb-ac68-1e443e16d4f7" providerId="ADAL" clId="{16A6FCEA-8DC9-5E41-A5A4-5DC5E6DF510A}" dt="2024-09-19T14:43:49.893" v="3340"/>
          <ac:spMkLst>
            <pc:docMk/>
            <pc:sldMk cId="2099976421" sldId="325"/>
            <ac:spMk id="15" creationId="{F43DBECA-CDC4-9B54-F22F-27F1574A3733}"/>
          </ac:spMkLst>
        </pc:spChg>
        <pc:spChg chg="add mod">
          <ac:chgData name="Jennifer Acton" userId="f83ef290-dd6c-4feb-ac68-1e443e16d4f7" providerId="ADAL" clId="{16A6FCEA-8DC9-5E41-A5A4-5DC5E6DF510A}" dt="2024-09-19T14:43:49.893" v="3340"/>
          <ac:spMkLst>
            <pc:docMk/>
            <pc:sldMk cId="2099976421" sldId="325"/>
            <ac:spMk id="16" creationId="{5D124C16-5FDD-90FC-A980-396DB2FDDAA0}"/>
          </ac:spMkLst>
        </pc:spChg>
        <pc:spChg chg="add mod">
          <ac:chgData name="Jennifer Acton" userId="f83ef290-dd6c-4feb-ac68-1e443e16d4f7" providerId="ADAL" clId="{16A6FCEA-8DC9-5E41-A5A4-5DC5E6DF510A}" dt="2024-09-19T14:43:49.893" v="3340"/>
          <ac:spMkLst>
            <pc:docMk/>
            <pc:sldMk cId="2099976421" sldId="325"/>
            <ac:spMk id="17" creationId="{BEE41F68-073C-EF5D-1D18-F500B85B9A11}"/>
          </ac:spMkLst>
        </pc:spChg>
        <pc:spChg chg="add mod">
          <ac:chgData name="Jennifer Acton" userId="f83ef290-dd6c-4feb-ac68-1e443e16d4f7" providerId="ADAL" clId="{16A6FCEA-8DC9-5E41-A5A4-5DC5E6DF510A}" dt="2024-09-19T14:43:49.893" v="3340"/>
          <ac:spMkLst>
            <pc:docMk/>
            <pc:sldMk cId="2099976421" sldId="325"/>
            <ac:spMk id="18" creationId="{5F82B895-7535-FC82-B64F-CFEFD601CD1B}"/>
          </ac:spMkLst>
        </pc:spChg>
        <pc:spChg chg="add mod">
          <ac:chgData name="Jennifer Acton" userId="f83ef290-dd6c-4feb-ac68-1e443e16d4f7" providerId="ADAL" clId="{16A6FCEA-8DC9-5E41-A5A4-5DC5E6DF510A}" dt="2024-09-19T14:43:49.893" v="3340"/>
          <ac:spMkLst>
            <pc:docMk/>
            <pc:sldMk cId="2099976421" sldId="325"/>
            <ac:spMk id="19" creationId="{F74838B0-7560-4B72-79E4-0A4FA587D8BA}"/>
          </ac:spMkLst>
        </pc:spChg>
        <pc:spChg chg="add mod">
          <ac:chgData name="Jennifer Acton" userId="f83ef290-dd6c-4feb-ac68-1e443e16d4f7" providerId="ADAL" clId="{16A6FCEA-8DC9-5E41-A5A4-5DC5E6DF510A}" dt="2024-09-19T14:43:49.893" v="3340"/>
          <ac:spMkLst>
            <pc:docMk/>
            <pc:sldMk cId="2099976421" sldId="325"/>
            <ac:spMk id="20" creationId="{57E73897-A69D-99F0-2739-A811C5C7BBE7}"/>
          </ac:spMkLst>
        </pc:spChg>
        <pc:spChg chg="add mod">
          <ac:chgData name="Jennifer Acton" userId="f83ef290-dd6c-4feb-ac68-1e443e16d4f7" providerId="ADAL" clId="{16A6FCEA-8DC9-5E41-A5A4-5DC5E6DF510A}" dt="2024-09-19T14:43:49.893" v="3340"/>
          <ac:spMkLst>
            <pc:docMk/>
            <pc:sldMk cId="2099976421" sldId="325"/>
            <ac:spMk id="22" creationId="{4E9B57EC-69F0-E56A-9586-F73D2D754747}"/>
          </ac:spMkLst>
        </pc:spChg>
        <pc:spChg chg="add mod">
          <ac:chgData name="Jennifer Acton" userId="f83ef290-dd6c-4feb-ac68-1e443e16d4f7" providerId="ADAL" clId="{16A6FCEA-8DC9-5E41-A5A4-5DC5E6DF510A}" dt="2024-09-19T14:43:49.893" v="3340"/>
          <ac:spMkLst>
            <pc:docMk/>
            <pc:sldMk cId="2099976421" sldId="325"/>
            <ac:spMk id="23" creationId="{D22287F2-58B0-577A-DECA-3D76898C4F8F}"/>
          </ac:spMkLst>
        </pc:spChg>
        <pc:spChg chg="add mod">
          <ac:chgData name="Jennifer Acton" userId="f83ef290-dd6c-4feb-ac68-1e443e16d4f7" providerId="ADAL" clId="{16A6FCEA-8DC9-5E41-A5A4-5DC5E6DF510A}" dt="2024-09-19T14:43:49.893" v="3340"/>
          <ac:spMkLst>
            <pc:docMk/>
            <pc:sldMk cId="2099976421" sldId="325"/>
            <ac:spMk id="24" creationId="{49995EBB-4442-71F7-51A5-BDD40491EEDA}"/>
          </ac:spMkLst>
        </pc:spChg>
        <pc:spChg chg="add mod">
          <ac:chgData name="Jennifer Acton" userId="f83ef290-dd6c-4feb-ac68-1e443e16d4f7" providerId="ADAL" clId="{16A6FCEA-8DC9-5E41-A5A4-5DC5E6DF510A}" dt="2024-09-19T14:43:49.893" v="3340"/>
          <ac:spMkLst>
            <pc:docMk/>
            <pc:sldMk cId="2099976421" sldId="325"/>
            <ac:spMk id="25" creationId="{1A493819-C878-4B72-5C82-B9F13DDD3164}"/>
          </ac:spMkLst>
        </pc:spChg>
        <pc:spChg chg="add mod">
          <ac:chgData name="Jennifer Acton" userId="f83ef290-dd6c-4feb-ac68-1e443e16d4f7" providerId="ADAL" clId="{16A6FCEA-8DC9-5E41-A5A4-5DC5E6DF510A}" dt="2024-09-19T14:43:49.893" v="3340"/>
          <ac:spMkLst>
            <pc:docMk/>
            <pc:sldMk cId="2099976421" sldId="325"/>
            <ac:spMk id="26" creationId="{BB9EF22A-905E-E00D-B105-60FA95B3D239}"/>
          </ac:spMkLst>
        </pc:spChg>
        <pc:spChg chg="add mod">
          <ac:chgData name="Jennifer Acton" userId="f83ef290-dd6c-4feb-ac68-1e443e16d4f7" providerId="ADAL" clId="{16A6FCEA-8DC9-5E41-A5A4-5DC5E6DF510A}" dt="2024-09-19T14:43:49.893" v="3340"/>
          <ac:spMkLst>
            <pc:docMk/>
            <pc:sldMk cId="2099976421" sldId="325"/>
            <ac:spMk id="27" creationId="{36ED8387-6456-E7C8-165E-4CDB57A6FDE4}"/>
          </ac:spMkLst>
        </pc:spChg>
        <pc:spChg chg="add mod">
          <ac:chgData name="Jennifer Acton" userId="f83ef290-dd6c-4feb-ac68-1e443e16d4f7" providerId="ADAL" clId="{16A6FCEA-8DC9-5E41-A5A4-5DC5E6DF510A}" dt="2024-09-19T14:43:49.893" v="3340"/>
          <ac:spMkLst>
            <pc:docMk/>
            <pc:sldMk cId="2099976421" sldId="325"/>
            <ac:spMk id="28" creationId="{40D0E011-21BB-ABE8-FDB7-841957B6B772}"/>
          </ac:spMkLst>
        </pc:spChg>
        <pc:spChg chg="add mod">
          <ac:chgData name="Jennifer Acton" userId="f83ef290-dd6c-4feb-ac68-1e443e16d4f7" providerId="ADAL" clId="{16A6FCEA-8DC9-5E41-A5A4-5DC5E6DF510A}" dt="2024-09-19T14:43:49.893" v="3340"/>
          <ac:spMkLst>
            <pc:docMk/>
            <pc:sldMk cId="2099976421" sldId="325"/>
            <ac:spMk id="29" creationId="{AF939E67-2BBA-0D0A-5AE0-732A70282ED3}"/>
          </ac:spMkLst>
        </pc:spChg>
        <pc:spChg chg="add mod">
          <ac:chgData name="Jennifer Acton" userId="f83ef290-dd6c-4feb-ac68-1e443e16d4f7" providerId="ADAL" clId="{16A6FCEA-8DC9-5E41-A5A4-5DC5E6DF510A}" dt="2024-09-19T14:43:49.893" v="3340"/>
          <ac:spMkLst>
            <pc:docMk/>
            <pc:sldMk cId="2099976421" sldId="325"/>
            <ac:spMk id="30" creationId="{5883B6C0-F2DD-851E-D98F-81F1CA2A21EC}"/>
          </ac:spMkLst>
        </pc:spChg>
        <pc:spChg chg="add mod">
          <ac:chgData name="Jennifer Acton" userId="f83ef290-dd6c-4feb-ac68-1e443e16d4f7" providerId="ADAL" clId="{16A6FCEA-8DC9-5E41-A5A4-5DC5E6DF510A}" dt="2024-09-19T14:43:49.893" v="3340"/>
          <ac:spMkLst>
            <pc:docMk/>
            <pc:sldMk cId="2099976421" sldId="325"/>
            <ac:spMk id="31" creationId="{B8FB94FA-8809-A60C-BD4A-53EFC8B093AF}"/>
          </ac:spMkLst>
        </pc:spChg>
        <pc:spChg chg="add mod">
          <ac:chgData name="Jennifer Acton" userId="f83ef290-dd6c-4feb-ac68-1e443e16d4f7" providerId="ADAL" clId="{16A6FCEA-8DC9-5E41-A5A4-5DC5E6DF510A}" dt="2024-09-19T14:43:49.893" v="3340"/>
          <ac:spMkLst>
            <pc:docMk/>
            <pc:sldMk cId="2099976421" sldId="325"/>
            <ac:spMk id="32" creationId="{5F104500-4F58-EB24-0FCF-6C47FA6DB26C}"/>
          </ac:spMkLst>
        </pc:spChg>
        <pc:spChg chg="add mod">
          <ac:chgData name="Jennifer Acton" userId="f83ef290-dd6c-4feb-ac68-1e443e16d4f7" providerId="ADAL" clId="{16A6FCEA-8DC9-5E41-A5A4-5DC5E6DF510A}" dt="2024-09-19T14:43:49.893" v="3340"/>
          <ac:spMkLst>
            <pc:docMk/>
            <pc:sldMk cId="2099976421" sldId="325"/>
            <ac:spMk id="33" creationId="{8ADB6837-C0A9-62DE-55CC-60F24768F20F}"/>
          </ac:spMkLst>
        </pc:spChg>
        <pc:spChg chg="add mod">
          <ac:chgData name="Jennifer Acton" userId="f83ef290-dd6c-4feb-ac68-1e443e16d4f7" providerId="ADAL" clId="{16A6FCEA-8DC9-5E41-A5A4-5DC5E6DF510A}" dt="2024-09-19T14:43:49.893" v="3340"/>
          <ac:spMkLst>
            <pc:docMk/>
            <pc:sldMk cId="2099976421" sldId="325"/>
            <ac:spMk id="34" creationId="{6A4FD40B-B225-7A9E-C34D-9D25AE9774B7}"/>
          </ac:spMkLst>
        </pc:spChg>
        <pc:spChg chg="add mod">
          <ac:chgData name="Jennifer Acton" userId="f83ef290-dd6c-4feb-ac68-1e443e16d4f7" providerId="ADAL" clId="{16A6FCEA-8DC9-5E41-A5A4-5DC5E6DF510A}" dt="2024-09-19T14:43:49.893" v="3340"/>
          <ac:spMkLst>
            <pc:docMk/>
            <pc:sldMk cId="2099976421" sldId="325"/>
            <ac:spMk id="35" creationId="{86640CA1-3E51-01CB-7BF0-F7BC59C411D0}"/>
          </ac:spMkLst>
        </pc:spChg>
        <pc:spChg chg="add mod">
          <ac:chgData name="Jennifer Acton" userId="f83ef290-dd6c-4feb-ac68-1e443e16d4f7" providerId="ADAL" clId="{16A6FCEA-8DC9-5E41-A5A4-5DC5E6DF510A}" dt="2024-09-19T14:43:49.893" v="3340"/>
          <ac:spMkLst>
            <pc:docMk/>
            <pc:sldMk cId="2099976421" sldId="325"/>
            <ac:spMk id="36" creationId="{BD74D08B-5318-F217-985C-97353F5474F9}"/>
          </ac:spMkLst>
        </pc:spChg>
        <pc:spChg chg="add mod">
          <ac:chgData name="Jennifer Acton" userId="f83ef290-dd6c-4feb-ac68-1e443e16d4f7" providerId="ADAL" clId="{16A6FCEA-8DC9-5E41-A5A4-5DC5E6DF510A}" dt="2024-09-19T14:43:49.893" v="3340"/>
          <ac:spMkLst>
            <pc:docMk/>
            <pc:sldMk cId="2099976421" sldId="325"/>
            <ac:spMk id="37" creationId="{955E9581-ED5D-4440-492E-471F052CB204}"/>
          </ac:spMkLst>
        </pc:spChg>
        <pc:spChg chg="add mod">
          <ac:chgData name="Jennifer Acton" userId="f83ef290-dd6c-4feb-ac68-1e443e16d4f7" providerId="ADAL" clId="{16A6FCEA-8DC9-5E41-A5A4-5DC5E6DF510A}" dt="2024-09-19T14:43:49.893" v="3340"/>
          <ac:spMkLst>
            <pc:docMk/>
            <pc:sldMk cId="2099976421" sldId="325"/>
            <ac:spMk id="38" creationId="{021E6931-71B0-8315-8C08-E10BB2CC6E21}"/>
          </ac:spMkLst>
        </pc:spChg>
        <pc:spChg chg="add mod">
          <ac:chgData name="Jennifer Acton" userId="f83ef290-dd6c-4feb-ac68-1e443e16d4f7" providerId="ADAL" clId="{16A6FCEA-8DC9-5E41-A5A4-5DC5E6DF510A}" dt="2024-09-19T14:43:49.893" v="3340"/>
          <ac:spMkLst>
            <pc:docMk/>
            <pc:sldMk cId="2099976421" sldId="325"/>
            <ac:spMk id="39" creationId="{FE013E26-EC09-DE6E-55F9-94BB56420DA5}"/>
          </ac:spMkLst>
        </pc:spChg>
        <pc:graphicFrameChg chg="add mod">
          <ac:chgData name="Jennifer Acton" userId="f83ef290-dd6c-4feb-ac68-1e443e16d4f7" providerId="ADAL" clId="{16A6FCEA-8DC9-5E41-A5A4-5DC5E6DF510A}" dt="2024-09-19T14:07:40.370" v="3181"/>
          <ac:graphicFrameMkLst>
            <pc:docMk/>
            <pc:sldMk cId="2099976421" sldId="325"/>
            <ac:graphicFrameMk id="4" creationId="{692F9A63-199A-6A21-3D6A-323354924220}"/>
          </ac:graphicFrameMkLst>
        </pc:graphicFrameChg>
        <pc:picChg chg="add mod">
          <ac:chgData name="Jennifer Acton" userId="f83ef290-dd6c-4feb-ac68-1e443e16d4f7" providerId="ADAL" clId="{16A6FCEA-8DC9-5E41-A5A4-5DC5E6DF510A}" dt="2024-09-19T14:43:49.893" v="3340"/>
          <ac:picMkLst>
            <pc:docMk/>
            <pc:sldMk cId="2099976421" sldId="325"/>
            <ac:picMk id="21" creationId="{63D410AC-0F7B-C2DF-A17E-C1D7B39AF604}"/>
          </ac:picMkLst>
        </pc:picChg>
      </pc:sldChg>
      <pc:sldChg chg="modSp add mod modNotesTx">
        <pc:chgData name="Jennifer Acton" userId="f83ef290-dd6c-4feb-ac68-1e443e16d4f7" providerId="ADAL" clId="{16A6FCEA-8DC9-5E41-A5A4-5DC5E6DF510A}" dt="2024-11-04T14:13:13.466" v="4907" actId="20577"/>
        <pc:sldMkLst>
          <pc:docMk/>
          <pc:sldMk cId="79295108" sldId="326"/>
        </pc:sldMkLst>
        <pc:spChg chg="mod">
          <ac:chgData name="Jennifer Acton" userId="f83ef290-dd6c-4feb-ac68-1e443e16d4f7" providerId="ADAL" clId="{16A6FCEA-8DC9-5E41-A5A4-5DC5E6DF510A}" dt="2024-10-01T14:41:38.877" v="4163" actId="20577"/>
          <ac:spMkLst>
            <pc:docMk/>
            <pc:sldMk cId="79295108" sldId="326"/>
            <ac:spMk id="7" creationId="{00000000-0000-0000-0000-000000000000}"/>
          </ac:spMkLst>
        </pc:spChg>
        <pc:graphicFrameChg chg="mod">
          <ac:chgData name="Jennifer Acton" userId="f83ef290-dd6c-4feb-ac68-1e443e16d4f7" providerId="ADAL" clId="{16A6FCEA-8DC9-5E41-A5A4-5DC5E6DF510A}" dt="2024-10-22T14:26:11.463" v="4840" actId="20577"/>
          <ac:graphicFrameMkLst>
            <pc:docMk/>
            <pc:sldMk cId="79295108" sldId="326"/>
            <ac:graphicFrameMk id="23" creationId="{B343EDBE-F477-01FF-FC80-A4B02EC8F517}"/>
          </ac:graphicFrameMkLst>
        </pc:graphicFrameChg>
      </pc:sldChg>
      <pc:sldChg chg="add del">
        <pc:chgData name="Jennifer Acton" userId="f83ef290-dd6c-4feb-ac68-1e443e16d4f7" providerId="ADAL" clId="{16A6FCEA-8DC9-5E41-A5A4-5DC5E6DF510A}" dt="2024-09-17T15:33:10.379" v="2743" actId="2696"/>
        <pc:sldMkLst>
          <pc:docMk/>
          <pc:sldMk cId="2720871685" sldId="327"/>
        </pc:sldMkLst>
      </pc:sldChg>
      <pc:sldChg chg="addSp delSp modSp add mod modNotesTx">
        <pc:chgData name="Jennifer Acton" userId="f83ef290-dd6c-4feb-ac68-1e443e16d4f7" providerId="ADAL" clId="{16A6FCEA-8DC9-5E41-A5A4-5DC5E6DF510A}" dt="2024-11-04T14:13:34.453" v="4909" actId="20577"/>
        <pc:sldMkLst>
          <pc:docMk/>
          <pc:sldMk cId="4191645308" sldId="327"/>
        </pc:sldMkLst>
        <pc:spChg chg="mod">
          <ac:chgData name="Jennifer Acton" userId="f83ef290-dd6c-4feb-ac68-1e443e16d4f7" providerId="ADAL" clId="{16A6FCEA-8DC9-5E41-A5A4-5DC5E6DF510A}" dt="2024-09-19T13:58:09.039" v="3171" actId="207"/>
          <ac:spMkLst>
            <pc:docMk/>
            <pc:sldMk cId="4191645308" sldId="327"/>
            <ac:spMk id="3" creationId="{B4ADF49F-9861-8544-785A-13427FB22708}"/>
          </ac:spMkLst>
        </pc:spChg>
        <pc:graphicFrameChg chg="add del mod">
          <ac:chgData name="Jennifer Acton" userId="f83ef290-dd6c-4feb-ac68-1e443e16d4f7" providerId="ADAL" clId="{16A6FCEA-8DC9-5E41-A5A4-5DC5E6DF510A}" dt="2024-09-19T13:52:38.243" v="3122" actId="478"/>
          <ac:graphicFrameMkLst>
            <pc:docMk/>
            <pc:sldMk cId="4191645308" sldId="327"/>
            <ac:graphicFrameMk id="2" creationId="{7FC040A2-83CA-D746-BAC0-AA5BBBD8B881}"/>
          </ac:graphicFrameMkLst>
        </pc:graphicFrameChg>
        <pc:graphicFrameChg chg="add del mod">
          <ac:chgData name="Jennifer Acton" userId="f83ef290-dd6c-4feb-ac68-1e443e16d4f7" providerId="ADAL" clId="{16A6FCEA-8DC9-5E41-A5A4-5DC5E6DF510A}" dt="2024-09-19T13:53:13.961" v="3125" actId="478"/>
          <ac:graphicFrameMkLst>
            <pc:docMk/>
            <pc:sldMk cId="4191645308" sldId="327"/>
            <ac:graphicFrameMk id="4" creationId="{7FC040A2-83CA-D746-BAC0-AA5BBBD8B881}"/>
          </ac:graphicFrameMkLst>
        </pc:graphicFrameChg>
        <pc:graphicFrameChg chg="mod modGraphic">
          <ac:chgData name="Jennifer Acton" userId="f83ef290-dd6c-4feb-ac68-1e443e16d4f7" providerId="ADAL" clId="{16A6FCEA-8DC9-5E41-A5A4-5DC5E6DF510A}" dt="2024-10-01T14:52:25.777" v="4424" actId="14100"/>
          <ac:graphicFrameMkLst>
            <pc:docMk/>
            <pc:sldMk cId="4191645308" sldId="327"/>
            <ac:graphicFrameMk id="5" creationId="{E75C842A-A6AD-134C-578C-8A5CD54702FA}"/>
          </ac:graphicFrameMkLst>
        </pc:graphicFrameChg>
        <pc:graphicFrameChg chg="add del mod modGraphic">
          <ac:chgData name="Jennifer Acton" userId="f83ef290-dd6c-4feb-ac68-1e443e16d4f7" providerId="ADAL" clId="{16A6FCEA-8DC9-5E41-A5A4-5DC5E6DF510A}" dt="2024-09-19T13:57:12.545" v="3156" actId="478"/>
          <ac:graphicFrameMkLst>
            <pc:docMk/>
            <pc:sldMk cId="4191645308" sldId="327"/>
            <ac:graphicFrameMk id="6" creationId="{7FC040A2-83CA-D746-BAC0-AA5BBBD8B881}"/>
          </ac:graphicFrameMkLst>
        </pc:graphicFrameChg>
        <pc:graphicFrameChg chg="add mod">
          <ac:chgData name="Jennifer Acton" userId="f83ef290-dd6c-4feb-ac68-1e443e16d4f7" providerId="ADAL" clId="{16A6FCEA-8DC9-5E41-A5A4-5DC5E6DF510A}" dt="2024-09-19T13:54:14.127" v="3132"/>
          <ac:graphicFrameMkLst>
            <pc:docMk/>
            <pc:sldMk cId="4191645308" sldId="327"/>
            <ac:graphicFrameMk id="7" creationId="{7FC040A2-83CA-D746-BAC0-AA5BBBD8B881}"/>
          </ac:graphicFrameMkLst>
        </pc:graphicFrameChg>
        <pc:graphicFrameChg chg="add mod modGraphic">
          <ac:chgData name="Jennifer Acton" userId="f83ef290-dd6c-4feb-ac68-1e443e16d4f7" providerId="ADAL" clId="{16A6FCEA-8DC9-5E41-A5A4-5DC5E6DF510A}" dt="2024-09-19T13:57:38.193" v="3165" actId="14100"/>
          <ac:graphicFrameMkLst>
            <pc:docMk/>
            <pc:sldMk cId="4191645308" sldId="327"/>
            <ac:graphicFrameMk id="8" creationId="{7FC040A2-83CA-D746-BAC0-AA5BBBD8B881}"/>
          </ac:graphicFrameMkLst>
        </pc:graphicFrameChg>
      </pc:sldChg>
      <pc:sldChg chg="addSp delSp modSp add mod modNotesTx">
        <pc:chgData name="Jennifer Acton" userId="f83ef290-dd6c-4feb-ac68-1e443e16d4f7" providerId="ADAL" clId="{16A6FCEA-8DC9-5E41-A5A4-5DC5E6DF510A}" dt="2024-10-01T14:53:54.460" v="4451" actId="20577"/>
        <pc:sldMkLst>
          <pc:docMk/>
          <pc:sldMk cId="3761318012" sldId="328"/>
        </pc:sldMkLst>
        <pc:spChg chg="add mod">
          <ac:chgData name="Jennifer Acton" userId="f83ef290-dd6c-4feb-ac68-1e443e16d4f7" providerId="ADAL" clId="{16A6FCEA-8DC9-5E41-A5A4-5DC5E6DF510A}" dt="2024-10-01T14:53:49.842" v="4450" actId="20577"/>
          <ac:spMkLst>
            <pc:docMk/>
            <pc:sldMk cId="3761318012" sldId="328"/>
            <ac:spMk id="2" creationId="{02441C3A-4390-C037-E7B4-F2978C4AEF0D}"/>
          </ac:spMkLst>
        </pc:spChg>
        <pc:spChg chg="del">
          <ac:chgData name="Jennifer Acton" userId="f83ef290-dd6c-4feb-ac68-1e443e16d4f7" providerId="ADAL" clId="{16A6FCEA-8DC9-5E41-A5A4-5DC5E6DF510A}" dt="2024-09-19T13:21:31.645" v="2897" actId="478"/>
          <ac:spMkLst>
            <pc:docMk/>
            <pc:sldMk cId="3761318012" sldId="328"/>
            <ac:spMk id="3" creationId="{7C4664A2-5B25-77AF-B9AC-E002F8F36A67}"/>
          </ac:spMkLst>
        </pc:spChg>
        <pc:spChg chg="add del mod">
          <ac:chgData name="Jennifer Acton" userId="f83ef290-dd6c-4feb-ac68-1e443e16d4f7" providerId="ADAL" clId="{16A6FCEA-8DC9-5E41-A5A4-5DC5E6DF510A}" dt="2024-09-19T13:21:35.310" v="2898" actId="478"/>
          <ac:spMkLst>
            <pc:docMk/>
            <pc:sldMk cId="3761318012" sldId="328"/>
            <ac:spMk id="6" creationId="{894AAF38-4477-8008-8716-3B54B9D413A1}"/>
          </ac:spMkLst>
        </pc:spChg>
        <pc:spChg chg="add del mod">
          <ac:chgData name="Jennifer Acton" userId="f83ef290-dd6c-4feb-ac68-1e443e16d4f7" providerId="ADAL" clId="{16A6FCEA-8DC9-5E41-A5A4-5DC5E6DF510A}" dt="2024-09-19T13:39:15.416" v="3094" actId="478"/>
          <ac:spMkLst>
            <pc:docMk/>
            <pc:sldMk cId="3761318012" sldId="328"/>
            <ac:spMk id="7" creationId="{39B643D4-1FDA-CBD0-4E7F-CD5DE3801691}"/>
          </ac:spMkLst>
        </pc:spChg>
        <pc:spChg chg="add del mod">
          <ac:chgData name="Jennifer Acton" userId="f83ef290-dd6c-4feb-ac68-1e443e16d4f7" providerId="ADAL" clId="{16A6FCEA-8DC9-5E41-A5A4-5DC5E6DF510A}" dt="2024-09-19T13:39:19.022" v="3095" actId="478"/>
          <ac:spMkLst>
            <pc:docMk/>
            <pc:sldMk cId="3761318012" sldId="328"/>
            <ac:spMk id="12" creationId="{99287B47-53DA-464A-53F8-6E77F45D54A6}"/>
          </ac:spMkLst>
        </pc:spChg>
        <pc:spChg chg="add mod">
          <ac:chgData name="Jennifer Acton" userId="f83ef290-dd6c-4feb-ac68-1e443e16d4f7" providerId="ADAL" clId="{16A6FCEA-8DC9-5E41-A5A4-5DC5E6DF510A}" dt="2024-09-19T13:42:09.370" v="3114" actId="1076"/>
          <ac:spMkLst>
            <pc:docMk/>
            <pc:sldMk cId="3761318012" sldId="328"/>
            <ac:spMk id="13" creationId="{5ABCBAEF-24C5-9E24-15C0-5A95CE844B30}"/>
          </ac:spMkLst>
        </pc:spChg>
        <pc:graphicFrameChg chg="del">
          <ac:chgData name="Jennifer Acton" userId="f83ef290-dd6c-4feb-ac68-1e443e16d4f7" providerId="ADAL" clId="{16A6FCEA-8DC9-5E41-A5A4-5DC5E6DF510A}" dt="2024-09-19T13:21:38.709" v="2899" actId="478"/>
          <ac:graphicFrameMkLst>
            <pc:docMk/>
            <pc:sldMk cId="3761318012" sldId="328"/>
            <ac:graphicFrameMk id="4" creationId="{4DBAD0D4-B831-B098-0F18-B5A38F0DAB9E}"/>
          </ac:graphicFrameMkLst>
        </pc:graphicFrameChg>
        <pc:graphicFrameChg chg="add del mod modGraphic">
          <ac:chgData name="Jennifer Acton" userId="f83ef290-dd6c-4feb-ac68-1e443e16d4f7" providerId="ADAL" clId="{16A6FCEA-8DC9-5E41-A5A4-5DC5E6DF510A}" dt="2024-09-19T13:38:11.232" v="3087" actId="478"/>
          <ac:graphicFrameMkLst>
            <pc:docMk/>
            <pc:sldMk cId="3761318012" sldId="328"/>
            <ac:graphicFrameMk id="5" creationId="{DC58EE03-D533-DE10-E56C-03C88ADD389A}"/>
          </ac:graphicFrameMkLst>
        </pc:graphicFrameChg>
        <pc:graphicFrameChg chg="add del mod">
          <ac:chgData name="Jennifer Acton" userId="f83ef290-dd6c-4feb-ac68-1e443e16d4f7" providerId="ADAL" clId="{16A6FCEA-8DC9-5E41-A5A4-5DC5E6DF510A}" dt="2024-09-19T13:38:58.807" v="3090" actId="478"/>
          <ac:graphicFrameMkLst>
            <pc:docMk/>
            <pc:sldMk cId="3761318012" sldId="328"/>
            <ac:graphicFrameMk id="8" creationId="{E9AB9911-C5E5-70F4-089A-23B01FE4A347}"/>
          </ac:graphicFrameMkLst>
        </pc:graphicFrameChg>
        <pc:graphicFrameChg chg="add mod modGraphic">
          <ac:chgData name="Jennifer Acton" userId="f83ef290-dd6c-4feb-ac68-1e443e16d4f7" providerId="ADAL" clId="{16A6FCEA-8DC9-5E41-A5A4-5DC5E6DF510A}" dt="2024-09-19T13:42:21.472" v="3119" actId="404"/>
          <ac:graphicFrameMkLst>
            <pc:docMk/>
            <pc:sldMk cId="3761318012" sldId="328"/>
            <ac:graphicFrameMk id="9" creationId="{E9AB9911-C5E5-70F4-089A-23B01FE4A347}"/>
          </ac:graphicFrameMkLst>
        </pc:graphicFrameChg>
      </pc:sldChg>
      <pc:sldChg chg="addSp delSp modSp add mod">
        <pc:chgData name="Jennifer Acton" userId="f83ef290-dd6c-4feb-ac68-1e443e16d4f7" providerId="ADAL" clId="{16A6FCEA-8DC9-5E41-A5A4-5DC5E6DF510A}" dt="2024-09-19T14:40:09.230" v="3312" actId="27918"/>
        <pc:sldMkLst>
          <pc:docMk/>
          <pc:sldMk cId="479901342" sldId="329"/>
        </pc:sldMkLst>
        <pc:spChg chg="mod">
          <ac:chgData name="Jennifer Acton" userId="f83ef290-dd6c-4feb-ac68-1e443e16d4f7" providerId="ADAL" clId="{16A6FCEA-8DC9-5E41-A5A4-5DC5E6DF510A}" dt="2024-09-19T14:13:14.689" v="3231" actId="1076"/>
          <ac:spMkLst>
            <pc:docMk/>
            <pc:sldMk cId="479901342" sldId="329"/>
            <ac:spMk id="3" creationId="{6CEA3777-65D7-FFA0-CF56-524F94B53889}"/>
          </ac:spMkLst>
        </pc:spChg>
        <pc:graphicFrameChg chg="add mod modGraphic">
          <ac:chgData name="Jennifer Acton" userId="f83ef290-dd6c-4feb-ac68-1e443e16d4f7" providerId="ADAL" clId="{16A6FCEA-8DC9-5E41-A5A4-5DC5E6DF510A}" dt="2024-09-19T14:12:21.893" v="3187" actId="403"/>
          <ac:graphicFrameMkLst>
            <pc:docMk/>
            <pc:sldMk cId="479901342" sldId="329"/>
            <ac:graphicFrameMk id="2" creationId="{88DBCC70-2ECA-B84D-B2D8-09EC27811844}"/>
          </ac:graphicFrameMkLst>
        </pc:graphicFrameChg>
        <pc:graphicFrameChg chg="del">
          <ac:chgData name="Jennifer Acton" userId="f83ef290-dd6c-4feb-ac68-1e443e16d4f7" providerId="ADAL" clId="{16A6FCEA-8DC9-5E41-A5A4-5DC5E6DF510A}" dt="2024-09-19T14:12:14.605" v="3185" actId="478"/>
          <ac:graphicFrameMkLst>
            <pc:docMk/>
            <pc:sldMk cId="479901342" sldId="329"/>
            <ac:graphicFrameMk id="5" creationId="{B31D4EAC-08AB-F356-AD1C-297C1880C546}"/>
          </ac:graphicFrameMkLst>
        </pc:graphicFrameChg>
      </pc:sldChg>
      <pc:sldChg chg="addSp delSp modSp add mod modNotesTx">
        <pc:chgData name="Jennifer Acton" userId="f83ef290-dd6c-4feb-ac68-1e443e16d4f7" providerId="ADAL" clId="{16A6FCEA-8DC9-5E41-A5A4-5DC5E6DF510A}" dt="2024-11-04T14:14:41.683" v="4910" actId="20577"/>
        <pc:sldMkLst>
          <pc:docMk/>
          <pc:sldMk cId="3382459087" sldId="330"/>
        </pc:sldMkLst>
        <pc:spChg chg="del">
          <ac:chgData name="Jennifer Acton" userId="f83ef290-dd6c-4feb-ac68-1e443e16d4f7" providerId="ADAL" clId="{16A6FCEA-8DC9-5E41-A5A4-5DC5E6DF510A}" dt="2024-09-19T14:28:11.854" v="3244" actId="478"/>
          <ac:spMkLst>
            <pc:docMk/>
            <pc:sldMk cId="3382459087" sldId="330"/>
            <ac:spMk id="3" creationId="{DA7A612E-F541-84D3-6F7A-B4D7AC4D6E9A}"/>
          </ac:spMkLst>
        </pc:spChg>
        <pc:spChg chg="add del mod">
          <ac:chgData name="Jennifer Acton" userId="f83ef290-dd6c-4feb-ac68-1e443e16d4f7" providerId="ADAL" clId="{16A6FCEA-8DC9-5E41-A5A4-5DC5E6DF510A}" dt="2024-09-19T14:28:22.143" v="3248" actId="478"/>
          <ac:spMkLst>
            <pc:docMk/>
            <pc:sldMk cId="3382459087" sldId="330"/>
            <ac:spMk id="5" creationId="{7CC063D4-B824-506F-B0B6-D8C77C21DB59}"/>
          </ac:spMkLst>
        </pc:spChg>
        <pc:graphicFrameChg chg="del">
          <ac:chgData name="Jennifer Acton" userId="f83ef290-dd6c-4feb-ac68-1e443e16d4f7" providerId="ADAL" clId="{16A6FCEA-8DC9-5E41-A5A4-5DC5E6DF510A}" dt="2024-09-19T14:28:08.853" v="3243" actId="478"/>
          <ac:graphicFrameMkLst>
            <pc:docMk/>
            <pc:sldMk cId="3382459087" sldId="330"/>
            <ac:graphicFrameMk id="2" creationId="{62F67BED-C531-12BA-3A6A-258550FFD00A}"/>
          </ac:graphicFrameMkLst>
        </pc:graphicFrameChg>
        <pc:graphicFrameChg chg="add mod modGraphic">
          <ac:chgData name="Jennifer Acton" userId="f83ef290-dd6c-4feb-ac68-1e443e16d4f7" providerId="ADAL" clId="{16A6FCEA-8DC9-5E41-A5A4-5DC5E6DF510A}" dt="2024-09-19T14:28:26.429" v="3249" actId="403"/>
          <ac:graphicFrameMkLst>
            <pc:docMk/>
            <pc:sldMk cId="3382459087" sldId="330"/>
            <ac:graphicFrameMk id="6" creationId="{31886F5D-2B77-66E9-96F0-3F2942D9778F}"/>
          </ac:graphicFrameMkLst>
        </pc:graphicFrameChg>
      </pc:sldChg>
      <pc:sldChg chg="addSp delSp modSp add mod">
        <pc:chgData name="Jennifer Acton" userId="f83ef290-dd6c-4feb-ac68-1e443e16d4f7" providerId="ADAL" clId="{16A6FCEA-8DC9-5E41-A5A4-5DC5E6DF510A}" dt="2024-09-19T14:40:09.310" v="3323" actId="27918"/>
        <pc:sldMkLst>
          <pc:docMk/>
          <pc:sldMk cId="3741709064" sldId="331"/>
        </pc:sldMkLst>
        <pc:spChg chg="mod">
          <ac:chgData name="Jennifer Acton" userId="f83ef290-dd6c-4feb-ac68-1e443e16d4f7" providerId="ADAL" clId="{16A6FCEA-8DC9-5E41-A5A4-5DC5E6DF510A}" dt="2024-09-19T14:39:32.277" v="3311" actId="14100"/>
          <ac:spMkLst>
            <pc:docMk/>
            <pc:sldMk cId="3741709064" sldId="331"/>
            <ac:spMk id="13" creationId="{10FF0A2D-BE19-D28B-7164-76DC3675C820}"/>
          </ac:spMkLst>
        </pc:spChg>
        <pc:graphicFrameChg chg="add del mod modGraphic">
          <ac:chgData name="Jennifer Acton" userId="f83ef290-dd6c-4feb-ac68-1e443e16d4f7" providerId="ADAL" clId="{16A6FCEA-8DC9-5E41-A5A4-5DC5E6DF510A}" dt="2024-09-19T14:38:44.570" v="3305" actId="478"/>
          <ac:graphicFrameMkLst>
            <pc:docMk/>
            <pc:sldMk cId="3741709064" sldId="331"/>
            <ac:graphicFrameMk id="2" creationId="{AB06D38C-E907-1440-BE5C-A4978DF9C4F3}"/>
          </ac:graphicFrameMkLst>
        </pc:graphicFrameChg>
        <pc:graphicFrameChg chg="add del mod">
          <ac:chgData name="Jennifer Acton" userId="f83ef290-dd6c-4feb-ac68-1e443e16d4f7" providerId="ADAL" clId="{16A6FCEA-8DC9-5E41-A5A4-5DC5E6DF510A}" dt="2024-09-19T14:39:19.295" v="3308" actId="478"/>
          <ac:graphicFrameMkLst>
            <pc:docMk/>
            <pc:sldMk cId="3741709064" sldId="331"/>
            <ac:graphicFrameMk id="3" creationId="{AB06D38C-E907-1440-BE5C-A4978DF9C4F3}"/>
          </ac:graphicFrameMkLst>
        </pc:graphicFrameChg>
        <pc:graphicFrameChg chg="add mod">
          <ac:chgData name="Jennifer Acton" userId="f83ef290-dd6c-4feb-ac68-1e443e16d4f7" providerId="ADAL" clId="{16A6FCEA-8DC9-5E41-A5A4-5DC5E6DF510A}" dt="2024-09-19T14:39:28.346" v="3310" actId="1076"/>
          <ac:graphicFrameMkLst>
            <pc:docMk/>
            <pc:sldMk cId="3741709064" sldId="331"/>
            <ac:graphicFrameMk id="4" creationId="{AB06D38C-E907-1440-BE5C-A4978DF9C4F3}"/>
          </ac:graphicFrameMkLst>
        </pc:graphicFrameChg>
        <pc:graphicFrameChg chg="del">
          <ac:chgData name="Jennifer Acton" userId="f83ef290-dd6c-4feb-ac68-1e443e16d4f7" providerId="ADAL" clId="{16A6FCEA-8DC9-5E41-A5A4-5DC5E6DF510A}" dt="2024-09-19T14:36:42.415" v="3251" actId="478"/>
          <ac:graphicFrameMkLst>
            <pc:docMk/>
            <pc:sldMk cId="3741709064" sldId="331"/>
            <ac:graphicFrameMk id="9" creationId="{796E61ED-FC83-E114-6077-B7416B34A0DF}"/>
          </ac:graphicFrameMkLst>
        </pc:graphicFrameChg>
      </pc:sldChg>
      <pc:sldChg chg="addSp delSp modSp add del mod modNotesTx">
        <pc:chgData name="Jennifer Acton" userId="f83ef290-dd6c-4feb-ac68-1e443e16d4f7" providerId="ADAL" clId="{16A6FCEA-8DC9-5E41-A5A4-5DC5E6DF510A}" dt="2024-10-28T09:19:06.259" v="4904" actId="20577"/>
        <pc:sldMkLst>
          <pc:docMk/>
          <pc:sldMk cId="1564730099" sldId="332"/>
        </pc:sldMkLst>
        <pc:spChg chg="del">
          <ac:chgData name="Jennifer Acton" userId="f83ef290-dd6c-4feb-ac68-1e443e16d4f7" providerId="ADAL" clId="{16A6FCEA-8DC9-5E41-A5A4-5DC5E6DF510A}" dt="2024-10-01T13:08:34.508" v="3932" actId="478"/>
          <ac:spMkLst>
            <pc:docMk/>
            <pc:sldMk cId="1564730099" sldId="332"/>
            <ac:spMk id="3" creationId="{9653D23A-93F7-B0C2-06BE-A2C1AEAA455F}"/>
          </ac:spMkLst>
        </pc:spChg>
        <pc:spChg chg="mod">
          <ac:chgData name="Jennifer Acton" userId="f83ef290-dd6c-4feb-ac68-1e443e16d4f7" providerId="ADAL" clId="{16A6FCEA-8DC9-5E41-A5A4-5DC5E6DF510A}" dt="2024-10-01T13:17:47.473" v="3951" actId="20577"/>
          <ac:spMkLst>
            <pc:docMk/>
            <pc:sldMk cId="1564730099" sldId="332"/>
            <ac:spMk id="13" creationId="{02318D8B-9F2B-DC81-BC03-8C9A645AA105}"/>
          </ac:spMkLst>
        </pc:spChg>
        <pc:spChg chg="mod">
          <ac:chgData name="Jennifer Acton" userId="f83ef290-dd6c-4feb-ac68-1e443e16d4f7" providerId="ADAL" clId="{16A6FCEA-8DC9-5E41-A5A4-5DC5E6DF510A}" dt="2024-10-01T13:09:19.176" v="3945" actId="20577"/>
          <ac:spMkLst>
            <pc:docMk/>
            <pc:sldMk cId="1564730099" sldId="332"/>
            <ac:spMk id="14" creationId="{30D5ABB9-1CAC-BDD0-FCD3-9C1238F4A585}"/>
          </ac:spMkLst>
        </pc:spChg>
        <pc:spChg chg="mod">
          <ac:chgData name="Jennifer Acton" userId="f83ef290-dd6c-4feb-ac68-1e443e16d4f7" providerId="ADAL" clId="{16A6FCEA-8DC9-5E41-A5A4-5DC5E6DF510A}" dt="2024-10-01T13:09:15.795" v="3944" actId="20577"/>
          <ac:spMkLst>
            <pc:docMk/>
            <pc:sldMk cId="1564730099" sldId="332"/>
            <ac:spMk id="15" creationId="{CEB682F2-8C73-AEA8-A9EA-95EA6779F908}"/>
          </ac:spMkLst>
        </pc:spChg>
        <pc:spChg chg="add mod">
          <ac:chgData name="Jennifer Acton" userId="f83ef290-dd6c-4feb-ac68-1e443e16d4f7" providerId="ADAL" clId="{16A6FCEA-8DC9-5E41-A5A4-5DC5E6DF510A}" dt="2024-09-19T14:46:13.837" v="3380" actId="1038"/>
          <ac:spMkLst>
            <pc:docMk/>
            <pc:sldMk cId="1564730099" sldId="332"/>
            <ac:spMk id="18" creationId="{E17B4571-D855-1DC4-E2BB-72E99FD713A6}"/>
          </ac:spMkLst>
        </pc:spChg>
        <pc:spChg chg="mod">
          <ac:chgData name="Jennifer Acton" userId="f83ef290-dd6c-4feb-ac68-1e443e16d4f7" providerId="ADAL" clId="{16A6FCEA-8DC9-5E41-A5A4-5DC5E6DF510A}" dt="2024-10-25T10:32:32.025" v="4895" actId="14100"/>
          <ac:spMkLst>
            <pc:docMk/>
            <pc:sldMk cId="1564730099" sldId="332"/>
            <ac:spMk id="30" creationId="{A49BB097-3A2F-EDA6-51F1-6E788F2B72C9}"/>
          </ac:spMkLst>
        </pc:spChg>
        <pc:spChg chg="mod">
          <ac:chgData name="Jennifer Acton" userId="f83ef290-dd6c-4feb-ac68-1e443e16d4f7" providerId="ADAL" clId="{16A6FCEA-8DC9-5E41-A5A4-5DC5E6DF510A}" dt="2024-10-28T09:16:31.711" v="4897" actId="20577"/>
          <ac:spMkLst>
            <pc:docMk/>
            <pc:sldMk cId="1564730099" sldId="332"/>
            <ac:spMk id="35" creationId="{F7A9B91E-A148-8464-CCB9-D4A5C05DDB39}"/>
          </ac:spMkLst>
        </pc:spChg>
        <pc:spChg chg="mod">
          <ac:chgData name="Jennifer Acton" userId="f83ef290-dd6c-4feb-ac68-1e443e16d4f7" providerId="ADAL" clId="{16A6FCEA-8DC9-5E41-A5A4-5DC5E6DF510A}" dt="2024-10-28T09:19:06.259" v="4904" actId="20577"/>
          <ac:spMkLst>
            <pc:docMk/>
            <pc:sldMk cId="1564730099" sldId="332"/>
            <ac:spMk id="37" creationId="{88408247-AE12-5C91-182D-5E9310C5531B}"/>
          </ac:spMkLst>
        </pc:spChg>
        <pc:spChg chg="mod">
          <ac:chgData name="Jennifer Acton" userId="f83ef290-dd6c-4feb-ac68-1e443e16d4f7" providerId="ADAL" clId="{16A6FCEA-8DC9-5E41-A5A4-5DC5E6DF510A}" dt="2024-10-01T13:09:02.300" v="3940" actId="20577"/>
          <ac:spMkLst>
            <pc:docMk/>
            <pc:sldMk cId="1564730099" sldId="332"/>
            <ac:spMk id="41" creationId="{42FA9918-D7E7-8AF0-28F7-AF6B90404005}"/>
          </ac:spMkLst>
        </pc:spChg>
        <pc:spChg chg="del">
          <ac:chgData name="Jennifer Acton" userId="f83ef290-dd6c-4feb-ac68-1e443e16d4f7" providerId="ADAL" clId="{16A6FCEA-8DC9-5E41-A5A4-5DC5E6DF510A}" dt="2024-10-01T13:09:00.241" v="3939" actId="478"/>
          <ac:spMkLst>
            <pc:docMk/>
            <pc:sldMk cId="1564730099" sldId="332"/>
            <ac:spMk id="42" creationId="{3172BA25-51AD-9962-E687-D4F3D713A3BB}"/>
          </ac:spMkLst>
        </pc:spChg>
        <pc:spChg chg="mod">
          <ac:chgData name="Jennifer Acton" userId="f83ef290-dd6c-4feb-ac68-1e443e16d4f7" providerId="ADAL" clId="{16A6FCEA-8DC9-5E41-A5A4-5DC5E6DF510A}" dt="2024-10-01T13:09:09.009" v="3942" actId="20577"/>
          <ac:spMkLst>
            <pc:docMk/>
            <pc:sldMk cId="1564730099" sldId="332"/>
            <ac:spMk id="45" creationId="{9FB8E54F-0F31-EC65-877E-6976F2B6A58E}"/>
          </ac:spMkLst>
        </pc:spChg>
        <pc:spChg chg="del">
          <ac:chgData name="Jennifer Acton" userId="f83ef290-dd6c-4feb-ac68-1e443e16d4f7" providerId="ADAL" clId="{16A6FCEA-8DC9-5E41-A5A4-5DC5E6DF510A}" dt="2024-10-01T13:09:05.659" v="3941" actId="478"/>
          <ac:spMkLst>
            <pc:docMk/>
            <pc:sldMk cId="1564730099" sldId="332"/>
            <ac:spMk id="46" creationId="{71A690F0-6551-A80A-329F-13330A3C6A9C}"/>
          </ac:spMkLst>
        </pc:spChg>
        <pc:spChg chg="del">
          <ac:chgData name="Jennifer Acton" userId="f83ef290-dd6c-4feb-ac68-1e443e16d4f7" providerId="ADAL" clId="{16A6FCEA-8DC9-5E41-A5A4-5DC5E6DF510A}" dt="2024-10-01T13:08:53.677" v="3937" actId="478"/>
          <ac:spMkLst>
            <pc:docMk/>
            <pc:sldMk cId="1564730099" sldId="332"/>
            <ac:spMk id="47" creationId="{429DADA1-BCAD-59C3-4FD2-4D99764B279D}"/>
          </ac:spMkLst>
        </pc:spChg>
        <pc:spChg chg="del">
          <ac:chgData name="Jennifer Acton" userId="f83ef290-dd6c-4feb-ac68-1e443e16d4f7" providerId="ADAL" clId="{16A6FCEA-8DC9-5E41-A5A4-5DC5E6DF510A}" dt="2024-10-01T13:08:48.036" v="3935" actId="478"/>
          <ac:spMkLst>
            <pc:docMk/>
            <pc:sldMk cId="1564730099" sldId="332"/>
            <ac:spMk id="48" creationId="{EFFE298B-DF7D-D4D5-1882-D8DDA0BAAE78}"/>
          </ac:spMkLst>
        </pc:spChg>
        <pc:spChg chg="del">
          <ac:chgData name="Jennifer Acton" userId="f83ef290-dd6c-4feb-ac68-1e443e16d4f7" providerId="ADAL" clId="{16A6FCEA-8DC9-5E41-A5A4-5DC5E6DF510A}" dt="2024-10-01T13:08:50.706" v="3936" actId="478"/>
          <ac:spMkLst>
            <pc:docMk/>
            <pc:sldMk cId="1564730099" sldId="332"/>
            <ac:spMk id="49" creationId="{A27EF934-2520-4D33-BA8A-D860DC93D086}"/>
          </ac:spMkLst>
        </pc:spChg>
        <pc:spChg chg="del">
          <ac:chgData name="Jennifer Acton" userId="f83ef290-dd6c-4feb-ac68-1e443e16d4f7" providerId="ADAL" clId="{16A6FCEA-8DC9-5E41-A5A4-5DC5E6DF510A}" dt="2024-10-01T13:09:23.046" v="3946" actId="478"/>
          <ac:spMkLst>
            <pc:docMk/>
            <pc:sldMk cId="1564730099" sldId="332"/>
            <ac:spMk id="50" creationId="{199F88C0-AB7E-3A8D-59DD-5F67CD761109}"/>
          </ac:spMkLst>
        </pc:spChg>
        <pc:spChg chg="del">
          <ac:chgData name="Jennifer Acton" userId="f83ef290-dd6c-4feb-ac68-1e443e16d4f7" providerId="ADAL" clId="{16A6FCEA-8DC9-5E41-A5A4-5DC5E6DF510A}" dt="2024-10-01T13:09:12.807" v="3943" actId="478"/>
          <ac:spMkLst>
            <pc:docMk/>
            <pc:sldMk cId="1564730099" sldId="332"/>
            <ac:spMk id="51" creationId="{1FBFBF44-A15F-E959-0A52-DD4B3D571008}"/>
          </ac:spMkLst>
        </pc:spChg>
        <pc:spChg chg="del">
          <ac:chgData name="Jennifer Acton" userId="f83ef290-dd6c-4feb-ac68-1e443e16d4f7" providerId="ADAL" clId="{16A6FCEA-8DC9-5E41-A5A4-5DC5E6DF510A}" dt="2024-10-01T13:08:42.525" v="3933" actId="478"/>
          <ac:spMkLst>
            <pc:docMk/>
            <pc:sldMk cId="1564730099" sldId="332"/>
            <ac:spMk id="52" creationId="{4DC7E14B-A591-EBD0-C213-4C8DA223D864}"/>
          </ac:spMkLst>
        </pc:spChg>
        <pc:spChg chg="del">
          <ac:chgData name="Jennifer Acton" userId="f83ef290-dd6c-4feb-ac68-1e443e16d4f7" providerId="ADAL" clId="{16A6FCEA-8DC9-5E41-A5A4-5DC5E6DF510A}" dt="2024-10-01T13:08:45.400" v="3934" actId="478"/>
          <ac:spMkLst>
            <pc:docMk/>
            <pc:sldMk cId="1564730099" sldId="332"/>
            <ac:spMk id="53" creationId="{14103F13-A850-E5F6-3C9C-0BD64FC2798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f-my.sharepoint.com/personal/actonj_cardiff_ac_uk/Documents/Documents/grants/HCRW%20Soc%20care/survey/data/Survey%20data%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f-my.sharepoint.com/personal/actonj_cardiff_ac_uk/Documents/Documents/grants/HCRW%20Soc%20care/survey/data/Survey%20data%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f-my.sharepoint.com/personal/actonj_cardiff_ac_uk/Documents/Documents/grants/HCRW%20Soc%20care/survey/data/Survey%20data%20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f-my.sharepoint.com/personal/actonj_cardiff_ac_uk/Documents/Documents/grants/HCRW%20Soc%20care/survey/data/Survey%20data%20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f-my.sharepoint.com/personal/actonj_cardiff_ac_uk/Documents/Documents/grants/HCRW%20Soc%20care/survey/data/Survey%20data%20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f-my.sharepoint.com/personal/actonj_cardiff_ac_uk/Documents/Documents/grants/HCRW%20Soc%20care/survey/data/Survey%20data%20fig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f-my.sharepoint.com/personal/actonj_cardiff_ac_uk/Documents/Documents/grants/HCRW%20Soc%20care/survey/data/Survey%20data%20figures.xlsx"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https://cf-my.sharepoint.com/personal/actonj_cardiff_ac_uk/Documents/Documents/grants/HCRW%20Soc%20care/survey/data/Survey%20data%20figure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cf-my.sharepoint.com/personal/actonj_cardiff_ac_uk/Documents/Documents/grants/HCRW%20Soc%20care/survey/data/Survey%20data%20figures.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https://cf-my.sharepoint.com/personal/actonj_cardiff_ac_uk/Documents/Documents/grants/HCRW%20Soc%20care/survey/data/ASSIST%20survey%20data%20n=297.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cf-my.sharepoint.com/personal/actonj_cardiff_ac_uk/Documents/Documents/grants/HCRW%20Soc%20care/survey/data/Survey%20data%20figures.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https://cf-my.sharepoint.com/personal/actonj_cardiff_ac_uk/Documents/Documents/grants/HCRW%20Soc%20care/survey/data/Survey%20data%20figures.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https://cf-my.sharepoint.com/personal/actonj_cardiff_ac_uk/Documents/Documents/grants/HCRW%20Soc%20care/survey/data/Survey%20data%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'[Survey data figures.xlsx]Sheet1'!$J$37</c:f>
              <c:strCache>
                <c:ptCount val="1"/>
                <c:pt idx="0">
                  <c:v>Male</c:v>
                </c:pt>
              </c:strCache>
            </c:strRef>
          </c:tx>
          <c:spPr>
            <a:solidFill>
              <a:schemeClr val="tx2">
                <a:lumMod val="50000"/>
                <a:lumOff val="50000"/>
              </a:schemeClr>
            </a:solidFill>
            <a:ln>
              <a:noFill/>
            </a:ln>
            <a:effectLst/>
          </c:spPr>
          <c:invertIfNegative val="0"/>
          <c:cat>
            <c:strRef>
              <c:f>'[Survey data figures.xlsx]Sheet1'!$I$38</c:f>
              <c:strCache>
                <c:ptCount val="1"/>
                <c:pt idx="0">
                  <c:v>Male</c:v>
                </c:pt>
              </c:strCache>
            </c:strRef>
          </c:cat>
          <c:val>
            <c:numRef>
              <c:f>'[Survey data figures.xlsx]Sheet1'!$J$38</c:f>
              <c:numCache>
                <c:formatCode>General</c:formatCode>
                <c:ptCount val="1"/>
                <c:pt idx="0">
                  <c:v>39</c:v>
                </c:pt>
              </c:numCache>
            </c:numRef>
          </c:val>
          <c:extLst>
            <c:ext xmlns:c16="http://schemas.microsoft.com/office/drawing/2014/chart" uri="{C3380CC4-5D6E-409C-BE32-E72D297353CC}">
              <c16:uniqueId val="{00000000-9541-8547-862D-19D0EFC8B1B0}"/>
            </c:ext>
          </c:extLst>
        </c:ser>
        <c:ser>
          <c:idx val="1"/>
          <c:order val="1"/>
          <c:tx>
            <c:strRef>
              <c:f>'[Survey data figures.xlsx]Sheet1'!$K$37</c:f>
              <c:strCache>
                <c:ptCount val="1"/>
                <c:pt idx="0">
                  <c:v>Female</c:v>
                </c:pt>
              </c:strCache>
            </c:strRef>
          </c:tx>
          <c:spPr>
            <a:solidFill>
              <a:schemeClr val="accent2">
                <a:lumMod val="75000"/>
              </a:schemeClr>
            </a:solidFill>
            <a:ln>
              <a:noFill/>
            </a:ln>
            <a:effectLst/>
          </c:spPr>
          <c:invertIfNegative val="0"/>
          <c:cat>
            <c:strRef>
              <c:f>'[Survey data figures.xlsx]Sheet1'!$I$38</c:f>
              <c:strCache>
                <c:ptCount val="1"/>
                <c:pt idx="0">
                  <c:v>Male</c:v>
                </c:pt>
              </c:strCache>
            </c:strRef>
          </c:cat>
          <c:val>
            <c:numRef>
              <c:f>'[Survey data figures.xlsx]Sheet1'!$K$38</c:f>
              <c:numCache>
                <c:formatCode>General</c:formatCode>
                <c:ptCount val="1"/>
                <c:pt idx="0">
                  <c:v>61</c:v>
                </c:pt>
              </c:numCache>
            </c:numRef>
          </c:val>
          <c:extLst>
            <c:ext xmlns:c16="http://schemas.microsoft.com/office/drawing/2014/chart" uri="{C3380CC4-5D6E-409C-BE32-E72D297353CC}">
              <c16:uniqueId val="{00000001-9541-8547-862D-19D0EFC8B1B0}"/>
            </c:ext>
          </c:extLst>
        </c:ser>
        <c:dLbls>
          <c:showLegendKey val="0"/>
          <c:showVal val="0"/>
          <c:showCatName val="0"/>
          <c:showSerName val="0"/>
          <c:showPercent val="0"/>
          <c:showBubbleSize val="0"/>
        </c:dLbls>
        <c:gapWidth val="150"/>
        <c:overlap val="100"/>
        <c:axId val="790484968"/>
        <c:axId val="790483888"/>
      </c:barChart>
      <c:catAx>
        <c:axId val="790484968"/>
        <c:scaling>
          <c:orientation val="minMax"/>
        </c:scaling>
        <c:delete val="1"/>
        <c:axPos val="l"/>
        <c:numFmt formatCode="General" sourceLinked="1"/>
        <c:majorTickMark val="none"/>
        <c:minorTickMark val="none"/>
        <c:tickLblPos val="nextTo"/>
        <c:crossAx val="790483888"/>
        <c:crosses val="autoZero"/>
        <c:auto val="1"/>
        <c:lblAlgn val="ctr"/>
        <c:lblOffset val="100"/>
        <c:noMultiLvlLbl val="0"/>
      </c:catAx>
      <c:valAx>
        <c:axId val="790483888"/>
        <c:scaling>
          <c:orientation val="minMax"/>
          <c:max val="100"/>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90484968"/>
        <c:crosses val="autoZero"/>
        <c:crossBetween val="between"/>
      </c:valAx>
      <c:spPr>
        <a:noFill/>
        <a:ln>
          <a:solidFill>
            <a:schemeClr val="bg1">
              <a:lumMod val="85000"/>
            </a:schemeClr>
          </a:solidFill>
        </a:ln>
        <a:effectLst/>
      </c:spPr>
    </c:plotArea>
    <c:legend>
      <c:legendPos val="b"/>
      <c:layout>
        <c:manualLayout>
          <c:xMode val="edge"/>
          <c:yMode val="edge"/>
          <c:x val="0.49255705324969973"/>
          <c:y val="0.42736338405975677"/>
          <c:w val="0.37907380221540105"/>
          <c:h val="7.987919779258362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'[Survey data figures.xlsx]Sheet2'!$R$12:$R$15</c:f>
              <c:strCache>
                <c:ptCount val="4"/>
                <c:pt idx="0">
                  <c:v>12</c:v>
                </c:pt>
                <c:pt idx="1">
                  <c:v>25</c:v>
                </c:pt>
                <c:pt idx="2">
                  <c:v>42</c:v>
                </c:pt>
                <c:pt idx="3">
                  <c:v>21</c:v>
                </c:pt>
              </c:strCache>
            </c:strRef>
          </c:tx>
          <c:spPr>
            <a:solidFill>
              <a:schemeClr val="tx2">
                <a:lumMod val="50000"/>
                <a:lumOff val="50000"/>
              </a:schemeClr>
            </a:solidFill>
            <a:ln>
              <a:noFill/>
            </a:ln>
            <a:effectLst/>
          </c:spPr>
          <c:invertIfNegative val="0"/>
          <c:cat>
            <c:strRef>
              <c:f>'[Survey data figures.xlsx]Sheet2'!$Q$12:$Q$15</c:f>
              <c:strCache>
                <c:ptCount val="4"/>
                <c:pt idx="0">
                  <c:v>60-69 yrs</c:v>
                </c:pt>
                <c:pt idx="1">
                  <c:v>70-79 yrs</c:v>
                </c:pt>
                <c:pt idx="2">
                  <c:v>80-89 yrs</c:v>
                </c:pt>
                <c:pt idx="3">
                  <c:v>90+ yrs</c:v>
                </c:pt>
              </c:strCache>
            </c:strRef>
          </c:cat>
          <c:val>
            <c:numRef>
              <c:f>'[Survey data figures.xlsx]Sheet2'!$R$12:$R$15</c:f>
              <c:numCache>
                <c:formatCode>General</c:formatCode>
                <c:ptCount val="4"/>
                <c:pt idx="0">
                  <c:v>12</c:v>
                </c:pt>
                <c:pt idx="1">
                  <c:v>25</c:v>
                </c:pt>
                <c:pt idx="2">
                  <c:v>42</c:v>
                </c:pt>
                <c:pt idx="3">
                  <c:v>21</c:v>
                </c:pt>
              </c:numCache>
            </c:numRef>
          </c:val>
          <c:extLst>
            <c:ext xmlns:c16="http://schemas.microsoft.com/office/drawing/2014/chart" uri="{C3380CC4-5D6E-409C-BE32-E72D297353CC}">
              <c16:uniqueId val="{00000000-A83B-2A4D-8226-5F0863E0F333}"/>
            </c:ext>
          </c:extLst>
        </c:ser>
        <c:dLbls>
          <c:showLegendKey val="0"/>
          <c:showVal val="0"/>
          <c:showCatName val="0"/>
          <c:showSerName val="0"/>
          <c:showPercent val="0"/>
          <c:showBubbleSize val="0"/>
        </c:dLbls>
        <c:gapWidth val="219"/>
        <c:overlap val="100"/>
        <c:axId val="593120752"/>
        <c:axId val="593121472"/>
      </c:barChart>
      <c:catAx>
        <c:axId val="59312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1472"/>
        <c:crosses val="autoZero"/>
        <c:auto val="1"/>
        <c:lblAlgn val="ctr"/>
        <c:lblOffset val="100"/>
        <c:noMultiLvlLbl val="0"/>
      </c:catAx>
      <c:valAx>
        <c:axId val="593121472"/>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0752"/>
        <c:crosses val="autoZero"/>
        <c:crossBetween val="between"/>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'[Survey data figures.xlsx]Sheet2'!$R$12:$R$20</c:f>
              <c:strCache>
                <c:ptCount val="9"/>
                <c:pt idx="0">
                  <c:v>12</c:v>
                </c:pt>
                <c:pt idx="1">
                  <c:v>25</c:v>
                </c:pt>
                <c:pt idx="2">
                  <c:v>42</c:v>
                </c:pt>
                <c:pt idx="3">
                  <c:v>21</c:v>
                </c:pt>
              </c:strCache>
            </c:strRef>
          </c:tx>
          <c:spPr>
            <a:solidFill>
              <a:schemeClr val="tx2">
                <a:lumMod val="50000"/>
                <a:lumOff val="50000"/>
              </a:schemeClr>
            </a:solidFill>
            <a:ln>
              <a:noFill/>
            </a:ln>
            <a:effectLst/>
          </c:spPr>
          <c:invertIfNegative val="0"/>
          <c:cat>
            <c:strRef>
              <c:f>'[Survey data figures.xlsx]Sheet1'!$G$23:$G$29</c:f>
              <c:strCache>
                <c:ptCount val="4"/>
                <c:pt idx="0">
                  <c:v>Asian/Asian British</c:v>
                </c:pt>
                <c:pt idx="1">
                  <c:v>Black African Caribbean/Black British</c:v>
                </c:pt>
                <c:pt idx="2">
                  <c:v>White British</c:v>
                </c:pt>
                <c:pt idx="3">
                  <c:v>Other</c:v>
                </c:pt>
              </c:strCache>
            </c:strRef>
          </c:cat>
          <c:val>
            <c:numRef>
              <c:f>'[Survey data figures.xlsx]Sheet1'!$H$23:$H$26</c:f>
              <c:numCache>
                <c:formatCode>General</c:formatCode>
                <c:ptCount val="4"/>
                <c:pt idx="0">
                  <c:v>0.3</c:v>
                </c:pt>
                <c:pt idx="1">
                  <c:v>1</c:v>
                </c:pt>
                <c:pt idx="2">
                  <c:v>97</c:v>
                </c:pt>
                <c:pt idx="3">
                  <c:v>1.7</c:v>
                </c:pt>
              </c:numCache>
            </c:numRef>
          </c:val>
          <c:extLst>
            <c:ext xmlns:c16="http://schemas.microsoft.com/office/drawing/2014/chart" uri="{C3380CC4-5D6E-409C-BE32-E72D297353CC}">
              <c16:uniqueId val="{00000000-1D99-1647-B29A-14AC4A9C52B4}"/>
            </c:ext>
          </c:extLst>
        </c:ser>
        <c:dLbls>
          <c:showLegendKey val="0"/>
          <c:showVal val="0"/>
          <c:showCatName val="0"/>
          <c:showSerName val="0"/>
          <c:showPercent val="0"/>
          <c:showBubbleSize val="0"/>
        </c:dLbls>
        <c:gapWidth val="219"/>
        <c:overlap val="100"/>
        <c:axId val="593120752"/>
        <c:axId val="593121472"/>
      </c:barChart>
      <c:catAx>
        <c:axId val="59312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1472"/>
        <c:crosses val="autoZero"/>
        <c:auto val="1"/>
        <c:lblAlgn val="ctr"/>
        <c:lblOffset val="100"/>
        <c:noMultiLvlLbl val="0"/>
      </c:catAx>
      <c:valAx>
        <c:axId val="593121472"/>
        <c:scaling>
          <c:orientation val="minMax"/>
          <c:max val="100"/>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0752"/>
        <c:crosses val="autoZero"/>
        <c:crossBetween val="between"/>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82022878384604"/>
          <c:y val="7.4204584749125294E-2"/>
          <c:w val="0.48041951281764084"/>
          <c:h val="0.67091355564254951"/>
        </c:manualLayout>
      </c:layout>
      <c:barChart>
        <c:barDir val="bar"/>
        <c:grouping val="stacked"/>
        <c:varyColors val="0"/>
        <c:ser>
          <c:idx val="0"/>
          <c:order val="0"/>
          <c:spPr>
            <a:solidFill>
              <a:schemeClr val="tx2">
                <a:lumMod val="50000"/>
                <a:lumOff val="50000"/>
              </a:schemeClr>
            </a:solidFill>
            <a:ln>
              <a:noFill/>
            </a:ln>
            <a:effectLst/>
          </c:spPr>
          <c:invertIfNegative val="0"/>
          <c:cat>
            <c:strRef>
              <c:f>'[Survey data figures.xlsx]Sheet3'!$A$30:$A$33</c:f>
              <c:strCache>
                <c:ptCount val="4"/>
                <c:pt idx="0">
                  <c:v>Other</c:v>
                </c:pt>
                <c:pt idx="1">
                  <c:v>Assisted living</c:v>
                </c:pt>
                <c:pt idx="2">
                  <c:v>With partner/spouse/other</c:v>
                </c:pt>
                <c:pt idx="3">
                  <c:v>Lives alone</c:v>
                </c:pt>
              </c:strCache>
            </c:strRef>
          </c:cat>
          <c:val>
            <c:numRef>
              <c:f>'[Survey data figures.xlsx]Sheet3'!$B$30:$B$33</c:f>
              <c:numCache>
                <c:formatCode>General</c:formatCode>
                <c:ptCount val="4"/>
                <c:pt idx="0">
                  <c:v>0.33898305084745761</c:v>
                </c:pt>
                <c:pt idx="1">
                  <c:v>7</c:v>
                </c:pt>
                <c:pt idx="2">
                  <c:v>50</c:v>
                </c:pt>
                <c:pt idx="3">
                  <c:v>43</c:v>
                </c:pt>
              </c:numCache>
            </c:numRef>
          </c:val>
          <c:extLst>
            <c:ext xmlns:c16="http://schemas.microsoft.com/office/drawing/2014/chart" uri="{C3380CC4-5D6E-409C-BE32-E72D297353CC}">
              <c16:uniqueId val="{00000000-CBAC-7141-92C0-6FC24C967BFF}"/>
            </c:ext>
          </c:extLst>
        </c:ser>
        <c:dLbls>
          <c:showLegendKey val="0"/>
          <c:showVal val="0"/>
          <c:showCatName val="0"/>
          <c:showSerName val="0"/>
          <c:showPercent val="0"/>
          <c:showBubbleSize val="0"/>
        </c:dLbls>
        <c:gapWidth val="219"/>
        <c:overlap val="100"/>
        <c:axId val="593120752"/>
        <c:axId val="593121472"/>
      </c:barChart>
      <c:catAx>
        <c:axId val="59312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1472"/>
        <c:crosses val="autoZero"/>
        <c:auto val="1"/>
        <c:lblAlgn val="ctr"/>
        <c:lblOffset val="100"/>
        <c:noMultiLvlLbl val="0"/>
      </c:catAx>
      <c:valAx>
        <c:axId val="593121472"/>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0752"/>
        <c:crosses val="autoZero"/>
        <c:crossBetween val="between"/>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tx2">
                <a:lumMod val="50000"/>
                <a:lumOff val="50000"/>
              </a:schemeClr>
            </a:solidFill>
            <a:ln>
              <a:noFill/>
            </a:ln>
            <a:effectLst/>
          </c:spPr>
          <c:invertIfNegative val="0"/>
          <c:cat>
            <c:strRef>
              <c:f>'[Survey data figures.xlsx]Sheet3'!$A$35:$A$41</c:f>
              <c:strCache>
                <c:ptCount val="7"/>
                <c:pt idx="0">
                  <c:v>Not sure</c:v>
                </c:pt>
                <c:pt idx="1">
                  <c:v>Other</c:v>
                </c:pt>
                <c:pt idx="2">
                  <c:v>Retinitis pigmentosa</c:v>
                </c:pt>
                <c:pt idx="3">
                  <c:v>Optic atrophy</c:v>
                </c:pt>
                <c:pt idx="4">
                  <c:v>Diabetic retinopathy</c:v>
                </c:pt>
                <c:pt idx="5">
                  <c:v>Glaucoma</c:v>
                </c:pt>
                <c:pt idx="6">
                  <c:v>Age-related macular degeneration</c:v>
                </c:pt>
              </c:strCache>
            </c:strRef>
          </c:cat>
          <c:val>
            <c:numRef>
              <c:f>'[Survey data figures.xlsx]Sheet3'!$B$35:$B$41</c:f>
              <c:numCache>
                <c:formatCode>General</c:formatCode>
                <c:ptCount val="7"/>
                <c:pt idx="0">
                  <c:v>9</c:v>
                </c:pt>
                <c:pt idx="1">
                  <c:v>28</c:v>
                </c:pt>
                <c:pt idx="2">
                  <c:v>1.3</c:v>
                </c:pt>
                <c:pt idx="3">
                  <c:v>0.3</c:v>
                </c:pt>
                <c:pt idx="4">
                  <c:v>10</c:v>
                </c:pt>
                <c:pt idx="5">
                  <c:v>28</c:v>
                </c:pt>
                <c:pt idx="6">
                  <c:v>62</c:v>
                </c:pt>
              </c:numCache>
            </c:numRef>
          </c:val>
          <c:extLst>
            <c:ext xmlns:c16="http://schemas.microsoft.com/office/drawing/2014/chart" uri="{C3380CC4-5D6E-409C-BE32-E72D297353CC}">
              <c16:uniqueId val="{00000000-48F9-F048-A09B-E434CE23A794}"/>
            </c:ext>
          </c:extLst>
        </c:ser>
        <c:dLbls>
          <c:showLegendKey val="0"/>
          <c:showVal val="0"/>
          <c:showCatName val="0"/>
          <c:showSerName val="0"/>
          <c:showPercent val="0"/>
          <c:showBubbleSize val="0"/>
        </c:dLbls>
        <c:gapWidth val="219"/>
        <c:overlap val="100"/>
        <c:axId val="593120752"/>
        <c:axId val="593121472"/>
      </c:barChart>
      <c:catAx>
        <c:axId val="59312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3121472"/>
        <c:crosses val="autoZero"/>
        <c:auto val="1"/>
        <c:lblAlgn val="ctr"/>
        <c:lblOffset val="100"/>
        <c:noMultiLvlLbl val="0"/>
      </c:catAx>
      <c:valAx>
        <c:axId val="593121472"/>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0752"/>
        <c:crosses val="autoZero"/>
        <c:crossBetween val="between"/>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tx2">
                <a:lumMod val="50000"/>
                <a:lumOff val="50000"/>
              </a:schemeClr>
            </a:solidFill>
            <a:ln>
              <a:noFill/>
            </a:ln>
            <a:effectLst/>
          </c:spPr>
          <c:invertIfNegative val="0"/>
          <c:cat>
            <c:strRef>
              <c:f>'[Survey data figures.xlsx]Sheet3'!$A$56:$A$59</c:f>
              <c:strCache>
                <c:ptCount val="4"/>
                <c:pt idx="0">
                  <c:v>Not sure</c:v>
                </c:pt>
                <c:pt idx="1">
                  <c:v>Not certified</c:v>
                </c:pt>
                <c:pt idx="2">
                  <c:v>SSI</c:v>
                </c:pt>
                <c:pt idx="3">
                  <c:v>SI</c:v>
                </c:pt>
              </c:strCache>
            </c:strRef>
          </c:cat>
          <c:val>
            <c:numRef>
              <c:f>'[Survey data figures.xlsx]Sheet3'!$B$56:$B$59</c:f>
              <c:numCache>
                <c:formatCode>General</c:formatCode>
                <c:ptCount val="4"/>
                <c:pt idx="0">
                  <c:v>20</c:v>
                </c:pt>
                <c:pt idx="1">
                  <c:v>35</c:v>
                </c:pt>
                <c:pt idx="2">
                  <c:v>22</c:v>
                </c:pt>
                <c:pt idx="3">
                  <c:v>23</c:v>
                </c:pt>
              </c:numCache>
            </c:numRef>
          </c:val>
          <c:extLst>
            <c:ext xmlns:c16="http://schemas.microsoft.com/office/drawing/2014/chart" uri="{C3380CC4-5D6E-409C-BE32-E72D297353CC}">
              <c16:uniqueId val="{00000000-334D-B649-9670-4DB971A0B1DD}"/>
            </c:ext>
          </c:extLst>
        </c:ser>
        <c:dLbls>
          <c:showLegendKey val="0"/>
          <c:showVal val="0"/>
          <c:showCatName val="0"/>
          <c:showSerName val="0"/>
          <c:showPercent val="0"/>
          <c:showBubbleSize val="0"/>
        </c:dLbls>
        <c:gapWidth val="219"/>
        <c:overlap val="100"/>
        <c:axId val="593120752"/>
        <c:axId val="593121472"/>
      </c:barChart>
      <c:catAx>
        <c:axId val="59312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1472"/>
        <c:crosses val="autoZero"/>
        <c:auto val="1"/>
        <c:lblAlgn val="ctr"/>
        <c:lblOffset val="100"/>
        <c:noMultiLvlLbl val="0"/>
      </c:catAx>
      <c:valAx>
        <c:axId val="593121472"/>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120752"/>
        <c:crosses val="autoZero"/>
        <c:crossBetween val="between"/>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Registered (n=149 responses)</a:t>
            </a:r>
          </a:p>
        </c:rich>
      </c:tx>
      <c:layout>
        <c:manualLayout>
          <c:xMode val="edge"/>
          <c:yMode val="edge"/>
          <c:x val="0.22524812458432233"/>
          <c:y val="7.277012566694010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'[Survey data figures.xlsx]Sheet1'!$M$37</c:f>
              <c:strCache>
                <c:ptCount val="1"/>
                <c:pt idx="0">
                  <c:v>Yes</c:v>
                </c:pt>
              </c:strCache>
            </c:strRef>
          </c:tx>
          <c:spPr>
            <a:solidFill>
              <a:srgbClr val="71A1DC"/>
            </a:solidFill>
            <a:ln>
              <a:noFill/>
            </a:ln>
            <a:effectLst/>
          </c:spPr>
          <c:invertIfNegative val="0"/>
          <c:cat>
            <c:strRef>
              <c:f>'[Survey data figures.xlsx]Sheet1'!$I$41</c:f>
              <c:strCache>
                <c:ptCount val="1"/>
                <c:pt idx="0">
                  <c:v>SI</c:v>
                </c:pt>
              </c:strCache>
            </c:strRef>
          </c:cat>
          <c:val>
            <c:numRef>
              <c:f>'[Survey data figures.xlsx]Sheet1'!$M$41</c:f>
              <c:numCache>
                <c:formatCode>General</c:formatCode>
                <c:ptCount val="1"/>
                <c:pt idx="0">
                  <c:v>73</c:v>
                </c:pt>
              </c:numCache>
            </c:numRef>
          </c:val>
          <c:extLst>
            <c:ext xmlns:c16="http://schemas.microsoft.com/office/drawing/2014/chart" uri="{C3380CC4-5D6E-409C-BE32-E72D297353CC}">
              <c16:uniqueId val="{00000000-E397-644B-938B-56E4EB2FC75A}"/>
            </c:ext>
          </c:extLst>
        </c:ser>
        <c:ser>
          <c:idx val="1"/>
          <c:order val="1"/>
          <c:tx>
            <c:strRef>
              <c:f>'[Survey data figures.xlsx]Sheet1'!$N$37</c:f>
              <c:strCache>
                <c:ptCount val="1"/>
                <c:pt idx="0">
                  <c:v>No</c:v>
                </c:pt>
              </c:strCache>
            </c:strRef>
          </c:tx>
          <c:spPr>
            <a:solidFill>
              <a:schemeClr val="accent2">
                <a:lumMod val="75000"/>
              </a:schemeClr>
            </a:solidFill>
            <a:ln>
              <a:noFill/>
            </a:ln>
            <a:effectLst/>
          </c:spPr>
          <c:invertIfNegative val="0"/>
          <c:cat>
            <c:strRef>
              <c:f>'[Survey data figures.xlsx]Sheet1'!$I$41</c:f>
              <c:strCache>
                <c:ptCount val="1"/>
                <c:pt idx="0">
                  <c:v>SI</c:v>
                </c:pt>
              </c:strCache>
            </c:strRef>
          </c:cat>
          <c:val>
            <c:numRef>
              <c:f>'[Survey data figures.xlsx]Sheet1'!$N$41</c:f>
              <c:numCache>
                <c:formatCode>General</c:formatCode>
                <c:ptCount val="1"/>
                <c:pt idx="0">
                  <c:v>12</c:v>
                </c:pt>
              </c:numCache>
            </c:numRef>
          </c:val>
          <c:extLst>
            <c:ext xmlns:c16="http://schemas.microsoft.com/office/drawing/2014/chart" uri="{C3380CC4-5D6E-409C-BE32-E72D297353CC}">
              <c16:uniqueId val="{00000001-E397-644B-938B-56E4EB2FC75A}"/>
            </c:ext>
          </c:extLst>
        </c:ser>
        <c:ser>
          <c:idx val="2"/>
          <c:order val="2"/>
          <c:tx>
            <c:strRef>
              <c:f>'[Survey data figures.xlsx]Sheet1'!$O$37</c:f>
              <c:strCache>
                <c:ptCount val="1"/>
                <c:pt idx="0">
                  <c:v>Not sure</c:v>
                </c:pt>
              </c:strCache>
            </c:strRef>
          </c:tx>
          <c:spPr>
            <a:solidFill>
              <a:schemeClr val="accent2">
                <a:lumMod val="40000"/>
                <a:lumOff val="60000"/>
              </a:schemeClr>
            </a:solidFill>
            <a:ln>
              <a:noFill/>
            </a:ln>
            <a:effectLst/>
          </c:spPr>
          <c:invertIfNegative val="0"/>
          <c:cat>
            <c:strRef>
              <c:f>'[Survey data figures.xlsx]Sheet1'!$I$41</c:f>
              <c:strCache>
                <c:ptCount val="1"/>
                <c:pt idx="0">
                  <c:v>SI</c:v>
                </c:pt>
              </c:strCache>
            </c:strRef>
          </c:cat>
          <c:val>
            <c:numRef>
              <c:f>'[Survey data figures.xlsx]Sheet1'!$O$41</c:f>
              <c:numCache>
                <c:formatCode>General</c:formatCode>
                <c:ptCount val="1"/>
                <c:pt idx="0">
                  <c:v>15</c:v>
                </c:pt>
              </c:numCache>
            </c:numRef>
          </c:val>
          <c:extLst>
            <c:ext xmlns:c16="http://schemas.microsoft.com/office/drawing/2014/chart" uri="{C3380CC4-5D6E-409C-BE32-E72D297353CC}">
              <c16:uniqueId val="{00000002-E397-644B-938B-56E4EB2FC75A}"/>
            </c:ext>
          </c:extLst>
        </c:ser>
        <c:dLbls>
          <c:showLegendKey val="0"/>
          <c:showVal val="0"/>
          <c:showCatName val="0"/>
          <c:showSerName val="0"/>
          <c:showPercent val="0"/>
          <c:showBubbleSize val="0"/>
        </c:dLbls>
        <c:gapWidth val="150"/>
        <c:overlap val="100"/>
        <c:axId val="790484968"/>
        <c:axId val="790483888"/>
      </c:barChart>
      <c:catAx>
        <c:axId val="790484968"/>
        <c:scaling>
          <c:orientation val="minMax"/>
        </c:scaling>
        <c:delete val="1"/>
        <c:axPos val="l"/>
        <c:numFmt formatCode="General" sourceLinked="1"/>
        <c:majorTickMark val="none"/>
        <c:minorTickMark val="none"/>
        <c:tickLblPos val="nextTo"/>
        <c:crossAx val="790483888"/>
        <c:crosses val="autoZero"/>
        <c:auto val="1"/>
        <c:lblAlgn val="ctr"/>
        <c:lblOffset val="100"/>
        <c:noMultiLvlLbl val="0"/>
      </c:catAx>
      <c:valAx>
        <c:axId val="790483888"/>
        <c:scaling>
          <c:orientation val="minMax"/>
          <c:max val="100"/>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90484968"/>
        <c:crosses val="autoZero"/>
        <c:crossBetween val="between"/>
      </c:valAx>
      <c:spPr>
        <a:noFill/>
        <a:ln>
          <a:solidFill>
            <a:schemeClr val="bg1">
              <a:lumMod val="85000"/>
            </a:schemeClr>
          </a:solid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Sheet3!$A$95:$A$109</cx:f>
        <cx:lvl ptCount="15">
          <cx:pt idx="0">Feeling frail e.g. mobility problems</cx:pt>
          <cx:pt idx="1">Arthritis</cx:pt>
          <cx:pt idx="2">Hearing impairment</cx:pt>
          <cx:pt idx="3">High blood pressure</cx:pt>
          <cx:pt idx="4">Heart disease</cx:pt>
          <cx:pt idx="5">High cholesterol</cx:pt>
          <cx:pt idx="6">Diabetes</cx:pt>
          <cx:pt idx="7">Anxiety</cx:pt>
          <cx:pt idx="8">Asthma</cx:pt>
          <cx:pt idx="9">Depression</cx:pt>
          <cx:pt idx="10">Kidney problems</cx:pt>
          <cx:pt idx="11">COPD</cx:pt>
          <cx:pt idx="12">Stroke</cx:pt>
          <cx:pt idx="13">Cancer</cx:pt>
          <cx:pt idx="14">No health problems</cx:pt>
        </cx:lvl>
      </cx:strDim>
      <cx:numDim type="size">
        <cx:f>Sheet3!$B$95:$B$109</cx:f>
        <cx:lvl ptCount="15" formatCode="0%">
          <cx:pt idx="0">0.57999999999999996</cx:pt>
          <cx:pt idx="1">0.54000000000000004</cx:pt>
          <cx:pt idx="2">0.51000000000000001</cx:pt>
          <cx:pt idx="3">0.51000000000000001</cx:pt>
          <cx:pt idx="4">0.23999999999999999</cx:pt>
          <cx:pt idx="5">0.23999999999999999</cx:pt>
          <cx:pt idx="6">0.23000000000000001</cx:pt>
          <cx:pt idx="7">0.16</cx:pt>
          <cx:pt idx="8">0.14999999999999999</cx:pt>
          <cx:pt idx="9">0.14999999999999999</cx:pt>
          <cx:pt idx="10">0.089999999999999997</cx:pt>
          <cx:pt idx="11">0.089999999999999997</cx:pt>
          <cx:pt idx="12">0.080000000000000002</cx:pt>
          <cx:pt idx="13">0.070000000000000007</cx:pt>
          <cx:pt idx="14">0.050000000000000003</cx:pt>
        </cx:lvl>
      </cx:numDim>
    </cx:data>
  </cx:chartData>
  <cx:chart>
    <cx:plotArea>
      <cx:plotAreaRegion>
        <cx:series layoutId="treemap" uniqueId="{080AA453-D45D-DB4F-8BD9-8223F33A4B17}">
          <cx:dataLabels pos="inEnd">
            <cx:txPr>
              <a:bodyPr vertOverflow="overflow" horzOverflow="overflow" wrap="square" lIns="0" tIns="0" rIns="0" bIns="0"/>
              <a:lstStyle/>
              <a:p>
                <a:pPr algn="ctr" rtl="0">
                  <a:defRPr sz="1200" b="0"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GB" sz="1200"/>
              </a:p>
            </cx:txPr>
            <cx:visibility seriesName="0" categoryName="1" value="1"/>
            <cx:dataLabel idx="5">
              <cx:txPr>
                <a:bodyPr vertOverflow="overflow" horzOverflow="overflow" wrap="square" lIns="0" tIns="0" rIns="0" bIns="0"/>
                <a:lstStyle/>
                <a:p>
                  <a:pPr algn="ctr" rtl="0">
                    <a:defRPr sz="1100"/>
                  </a:pPr>
                  <a:r>
                    <a:rPr lang="en-GB" sz="1100"/>
                    <a:t>High cholesterol, 24%</a:t>
                  </a:r>
                </a:p>
              </cx:txPr>
              <cx:visibility seriesName="0" categoryName="1" value="1"/>
            </cx:dataLabel>
            <cx:dataLabel idx="9">
              <cx:txPr>
                <a:bodyPr vertOverflow="overflow" horzOverflow="overflow" wrap="square" lIns="0" tIns="0" rIns="0" bIns="0"/>
                <a:lstStyle/>
                <a:p>
                  <a:pPr algn="ctr" rtl="0">
                    <a:defRPr sz="1200"/>
                  </a:pPr>
                  <a:r>
                    <a:rPr lang="en-GB" sz="1200"/>
                    <a:t>Depression, 15%</a:t>
                  </a:r>
                </a:p>
              </cx:txPr>
              <cx:visibility seriesName="0" categoryName="1" value="1"/>
            </cx:dataLabel>
            <cx:dataLabel idx="10">
              <cx:txPr>
                <a:bodyPr vertOverflow="overflow" horzOverflow="overflow" wrap="square" lIns="0" tIns="0" rIns="0" bIns="0"/>
                <a:lstStyle/>
                <a:p>
                  <a:pPr algn="ctr" rtl="0">
                    <a:defRPr sz="1000"/>
                  </a:pPr>
                  <a:r>
                    <a:rPr lang="en-GB" sz="1000"/>
                    <a:t>Kidney problems, 9%</a:t>
                  </a:r>
                </a:p>
              </cx:txPr>
              <cx:visibility seriesName="0" categoryName="1" value="1"/>
            </cx:dataLabel>
            <cx:dataLabel idx="11">
              <cx:txPr>
                <a:bodyPr vertOverflow="overflow" horzOverflow="overflow" wrap="square" lIns="0" tIns="0" rIns="0" bIns="0"/>
                <a:lstStyle/>
                <a:p>
                  <a:pPr algn="ctr" rtl="0">
                    <a:defRPr sz="1100"/>
                  </a:pPr>
                  <a:r>
                    <a:rPr lang="en-GB" sz="1100"/>
                    <a:t>COPD, 9%</a:t>
                  </a:r>
                </a:p>
              </cx:txPr>
              <cx:visibility seriesName="0" categoryName="1" value="1"/>
            </cx:dataLabel>
            <cx:dataLabel idx="12">
              <cx:txPr>
                <a:bodyPr vertOverflow="overflow" horzOverflow="overflow" wrap="square" lIns="0" tIns="0" rIns="0" bIns="0"/>
                <a:lstStyle/>
                <a:p>
                  <a:pPr algn="ctr" rtl="0">
                    <a:defRPr sz="1050"/>
                  </a:pPr>
                  <a:r>
                    <a:rPr lang="en-GB" sz="1050"/>
                    <a:t>Stroke, 8%</a:t>
                  </a:r>
                </a:p>
              </cx:txPr>
              <cx:visibility seriesName="0" categoryName="1" value="1"/>
            </cx:dataLabel>
            <cx:dataLabel idx="13">
              <cx:txPr>
                <a:bodyPr vertOverflow="overflow" horzOverflow="overflow" wrap="square" lIns="0" tIns="0" rIns="0" bIns="0"/>
                <a:lstStyle/>
                <a:p>
                  <a:pPr algn="ctr" rtl="0">
                    <a:defRPr sz="900"/>
                  </a:pPr>
                  <a:r>
                    <a:rPr lang="en-GB" sz="900"/>
                    <a:t>Cancer, 7%</a:t>
                  </a:r>
                </a:p>
              </cx:txPr>
              <cx:visibility seriesName="0" categoryName="1" value="1"/>
            </cx:dataLabel>
            <cx:dataLabel idx="14">
              <cx:txPr>
                <a:bodyPr vertOverflow="overflow" horzOverflow="overflow" wrap="square" lIns="0" tIns="0" rIns="0" bIns="0"/>
                <a:lstStyle/>
                <a:p>
                  <a:pPr algn="ctr" rtl="0">
                    <a:defRPr sz="800"/>
                  </a:pPr>
                  <a:r>
                    <a:rPr lang="en-GB" sz="800"/>
                    <a:t>No health problems, 5%</a:t>
                  </a:r>
                </a:p>
              </cx:txPr>
              <cx:visibility seriesName="0" categoryName="1" value="1"/>
            </cx:dataLabel>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Sheet3!$A$68:$A$74</cx:f>
        <cx:lvl ptCount="7">
          <cx:pt idx="0">Not sure</cx:pt>
          <cx:pt idx="1">Support with shopping</cx:pt>
          <cx:pt idx="2">Support with finances</cx:pt>
          <cx:pt idx="3">Help at home</cx:pt>
          <cx:pt idx="4">Support with mobility</cx:pt>
          <cx:pt idx="5">Information about organisations</cx:pt>
          <cx:pt idx="6">No support</cx:pt>
        </cx:lvl>
      </cx:strDim>
      <cx:numDim type="val">
        <cx:f>Sheet3!$B$68:$B$74</cx:f>
        <cx:lvl ptCount="7" formatCode="0%">
          <cx:pt idx="0">0.12</cx:pt>
          <cx:pt idx="1">0.080000000000000002</cx:pt>
          <cx:pt idx="2">0.089999999999999997</cx:pt>
          <cx:pt idx="3">0.14999999999999999</cx:pt>
          <cx:pt idx="4">0.17999999999999999</cx:pt>
          <cx:pt idx="5">0.31</cx:pt>
          <cx:pt idx="6">0.39000000000000001</cx:pt>
        </cx:lvl>
      </cx:numDim>
    </cx:data>
  </cx:chartData>
  <cx:chart>
    <cx:title pos="t" align="ctr" overlay="0">
      <cx:tx>
        <cx:rich>
          <a:bodyPr rot="0" spcFirstLastPara="1" vertOverflow="ellipsis" vert="horz" wrap="square" lIns="38100" tIns="19050" rIns="38100" bIns="19050" anchor="ctr" anchorCtr="1" compatLnSpc="0"/>
          <a:lstStyle/>
          <a:p>
            <a:pPr algn="ctr" rtl="0">
              <a:defRPr sz="1200" b="0" i="0" u="none" strike="noStrike" kern="1200" spc="0" baseline="0">
                <a:solidFill>
                  <a:sysClr val="windowText" lastClr="000000">
                    <a:lumMod val="65000"/>
                    <a:lumOff val="35000"/>
                  </a:sysClr>
                </a:solidFill>
                <a:latin typeface="+mn-lt"/>
                <a:ea typeface="+mn-ea"/>
                <a:cs typeface="+mn-cs"/>
              </a:defRPr>
            </a:pPr>
            <a:r>
              <a:rPr kumimoji="0" lang="en-GB" sz="1200" b="0" i="0" u="none" strike="noStrike" kern="1200" cap="none" spc="0" normalizeH="0" baseline="0" noProof="0">
                <a:ln>
                  <a:noFill/>
                </a:ln>
                <a:solidFill>
                  <a:sysClr val="windowText" lastClr="000000">
                    <a:lumMod val="65000"/>
                    <a:lumOff val="35000"/>
                  </a:sysClr>
                </a:solidFill>
                <a:effectLst/>
                <a:uLnTx/>
                <a:uFillTx/>
                <a:latin typeface="Aptos Narrow" panose="02110004020202020204"/>
              </a:rPr>
              <a:t>After the assessment, what type of support did you receive?..</a:t>
            </a:r>
            <a:endParaRPr lang="en-GB" sz="1200"/>
          </a:p>
        </cx:rich>
      </cx:tx>
    </cx:title>
    <cx:plotArea>
      <cx:plotAreaRegion>
        <cx:series layoutId="funnel" uniqueId="{1EBA22CF-9370-6D43-939F-E91AB1762F43}">
          <cx:dataLabels>
            <cx:txPr>
              <a:bodyPr vertOverflow="overflow" horzOverflow="overflow" wrap="square" lIns="0" tIns="0" rIns="0" bIns="0"/>
              <a:lstStyle/>
              <a:p>
                <a:pPr algn="ctr" rtl="0">
                  <a:defRPr sz="1200" b="0" i="0">
                    <a:solidFill>
                      <a:srgbClr val="7F7F7F"/>
                    </a:solidFill>
                    <a:latin typeface="Calibri" panose="020F0502020204030204" pitchFamily="34" charset="0"/>
                    <a:ea typeface="Calibri" panose="020F0502020204030204" pitchFamily="34" charset="0"/>
                    <a:cs typeface="Calibri" panose="020F0502020204030204" pitchFamily="34" charset="0"/>
                  </a:defRPr>
                </a:pPr>
                <a:endParaRPr lang="en-GB" sz="1200"/>
              </a:p>
            </cx:txPr>
            <cx:visibility seriesName="0" categoryName="0" value="1"/>
          </cx:dataLabels>
          <cx:dataId val="0"/>
        </cx:series>
      </cx:plotAreaRegion>
      <cx:axis id="0">
        <cx:catScaling gapWidth="0.5"/>
        <cx:tickLabels/>
        <cx:txPr>
          <a:bodyPr vertOverflow="overflow" horzOverflow="overflow" wrap="square" lIns="0" tIns="0" rIns="0" bIns="0"/>
          <a:lstStyle/>
          <a:p>
            <a:pPr algn="ctr" rtl="0">
              <a:defRPr sz="1200" b="0" i="0">
                <a:solidFill>
                  <a:srgbClr val="7F7F7F"/>
                </a:solidFill>
                <a:latin typeface="Calibri" panose="020F0502020204030204" pitchFamily="34" charset="0"/>
                <a:ea typeface="Calibri" panose="020F0502020204030204" pitchFamily="34" charset="0"/>
                <a:cs typeface="Calibri" panose="020F0502020204030204" pitchFamily="34" charset="0"/>
              </a:defRPr>
            </a:pPr>
            <a:endParaRPr lang="en-GB" sz="1200"/>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Sheet1!$B$5:$B$22</cx:f>
        <cx:lvl ptCount="18">
          <cx:pt idx="0">I feel confident in moving around my home </cx:pt>
          <cx:pt idx="1">I feel confident in managing my personal care </cx:pt>
          <cx:pt idx="2">I have regular opportunities to meet friends and family </cx:pt>
          <cx:pt idx="3">I feel safe to make a hot drink </cx:pt>
          <cx:pt idx="4">I am confident using the telephone </cx:pt>
          <cx:pt idx="5">I am confident using my low vision aids (magnifiers) </cx:pt>
          <cx:pt idx="6">I am confident in managing my medication </cx:pt>
          <cx:pt idx="7">I feel safe to make a hot meal </cx:pt>
          <cx:pt idx="8">I am confident writing a list or note that I can read back to myself </cx:pt>
          <cx:pt idx="9">I spend time on my hobbies and interests </cx:pt>
          <cx:pt idx="10">I feel safe to leave my house by myself </cx:pt>
          <cx:pt idx="11">I am confident reading my mail </cx:pt>
          <cx:pt idx="12">I have feelings of depression or low mood </cx:pt>
          <cx:pt idx="13">I have feelings of being alone or isolated </cx:pt>
          <cx:pt idx="14">I feel confident using public transport </cx:pt>
          <cx:pt idx="15">I am confident using technology to access the internet/email </cx:pt>
          <cx:pt idx="16">I feel confident going out alone to unfamiliar places </cx:pt>
          <cx:pt idx="17">I feel confident reading smaller text e.g. on medication, use by dates on food </cx:pt>
        </cx:lvl>
      </cx:strDim>
      <cx:numDim type="val">
        <cx:f>Sheet1!$C$5:$C$22</cx:f>
        <cx:lvl ptCount="18" formatCode="0%">
          <cx:pt idx="0">0.71999999999999997</cx:pt>
          <cx:pt idx="1">0.68999999999999995</cx:pt>
          <cx:pt idx="2">0.64000000000000001</cx:pt>
          <cx:pt idx="3">0.62</cx:pt>
          <cx:pt idx="4">0.60999999999999999</cx:pt>
          <cx:pt idx="5">0.59999999999999998</cx:pt>
          <cx:pt idx="6">0.58999999999999997</cx:pt>
          <cx:pt idx="7">0.52000000000000002</cx:pt>
          <cx:pt idx="8">0.5</cx:pt>
          <cx:pt idx="9">0.46000000000000002</cx:pt>
          <cx:pt idx="10">0.44</cx:pt>
          <cx:pt idx="11">0.39000000000000001</cx:pt>
          <cx:pt idx="12">0.34000000000000002</cx:pt>
          <cx:pt idx="13">0.33000000000000002</cx:pt>
          <cx:pt idx="14">0.28000000000000003</cx:pt>
          <cx:pt idx="15">0.27000000000000002</cx:pt>
          <cx:pt idx="16">0.20000000000000001</cx:pt>
          <cx:pt idx="17">0.14999999999999999</cx:pt>
        </cx:lvl>
      </cx:numDim>
    </cx:data>
  </cx:chartData>
  <cx:chart>
    <cx:plotArea>
      <cx:plotAreaRegion>
        <cx:series layoutId="funnel" uniqueId="{F4812ABC-E50C-1A4C-9971-4F51E8339E8F}">
          <cx:tx>
            <cx:txData>
              <cx:f>Sheet1!$C$4</cx:f>
              <cx:v>% agreed</cx:v>
            </cx:txData>
          </cx:tx>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a:pPr>
            <a:endParaRPr lang="en-GB" sz="1200" b="0" i="0" u="none" strike="noStrike" baseline="0">
              <a:solidFill>
                <a:prstClr val="black">
                  <a:lumMod val="65000"/>
                  <a:lumOff val="35000"/>
                </a:prstClr>
              </a:solidFill>
              <a:latin typeface="Calibri"/>
            </a:endParaRPr>
          </a:p>
        </cx:txPr>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Sheet3!$A$80:$A$82</cx:f>
        <cx:lvl ptCount="3">
          <cx:pt idx="0">...address your mobility needs</cx:pt>
          <cx:pt idx="1">...manage your daily living needs</cx:pt>
          <cx:pt idx="2">...address your emotional wellbeing</cx:pt>
        </cx:lvl>
      </cx:strDim>
      <cx:numDim type="val">
        <cx:f>Sheet3!$B$80:$B$82</cx:f>
        <cx:lvl ptCount="3" formatCode="0%">
          <cx:pt idx="0">0.38</cx:pt>
          <cx:pt idx="1">0.32000000000000001</cx:pt>
          <cx:pt idx="2">0.23999999999999999</cx:pt>
        </cx:lvl>
      </cx:numDim>
    </cx:data>
  </cx:chartData>
  <cx:chart>
    <cx:title pos="t" align="ctr" overlay="0">
      <cx:tx>
        <cx:rich>
          <a:bodyPr rot="0" spcFirstLastPara="1" vertOverflow="ellipsis" vert="horz" wrap="square" lIns="38100" tIns="19050" rIns="38100" bIns="19050" anchor="ctr" anchorCtr="1" compatLnSpc="0"/>
          <a:lstStyle/>
          <a:p>
            <a:pPr algn="ctr" rtl="0">
              <a:defRPr sz="1400" b="0" i="0" u="none" strike="noStrike" kern="1200" spc="0" baseline="0">
                <a:solidFill>
                  <a:sysClr val="windowText" lastClr="000000">
                    <a:lumMod val="65000"/>
                    <a:lumOff val="35000"/>
                  </a:sysClr>
                </a:solidFill>
                <a:latin typeface="+mn-lt"/>
                <a:ea typeface="+mn-ea"/>
                <a:cs typeface="+mn-cs"/>
              </a:defRPr>
            </a:pPr>
            <a:r>
              <a:rPr kumimoji="0" lang="en-GB" sz="1400" b="0" i="0" u="none" strike="noStrike" kern="1200" cap="none" spc="0" normalizeH="0" baseline="0" noProof="0">
                <a:ln>
                  <a:noFill/>
                </a:ln>
                <a:solidFill>
                  <a:sysClr val="windowText" lastClr="000000">
                    <a:lumMod val="65000"/>
                    <a:lumOff val="35000"/>
                  </a:sysClr>
                </a:solidFill>
                <a:effectLst/>
                <a:uLnTx/>
                <a:uFillTx/>
                <a:latin typeface="Aptos Narrow" panose="02110004020202020204"/>
              </a:rPr>
              <a:t>Do you feel you would like more help to.... ?</a:t>
            </a:r>
            <a:endParaRPr lang="en-GB" sz="1400"/>
          </a:p>
        </cx:rich>
      </cx:tx>
    </cx:title>
    <cx:plotArea>
      <cx:plotAreaRegion>
        <cx:series layoutId="funnel" uniqueId="{1EBA22CF-9370-6D43-939F-E91AB1762F43}">
          <cx:dataLabels>
            <cx:txPr>
              <a:bodyPr vertOverflow="overflow" horzOverflow="overflow" wrap="square" lIns="0" tIns="0" rIns="0" bIns="0"/>
              <a:lstStyle/>
              <a:p>
                <a:pPr algn="ctr" rtl="0">
                  <a:defRPr sz="1400" b="0" i="0">
                    <a:solidFill>
                      <a:srgbClr val="7F7F7F"/>
                    </a:solidFill>
                    <a:latin typeface="Calibri" panose="020F0502020204030204" pitchFamily="34" charset="0"/>
                    <a:ea typeface="Calibri" panose="020F0502020204030204" pitchFamily="34" charset="0"/>
                    <a:cs typeface="Calibri" panose="020F0502020204030204" pitchFamily="34" charset="0"/>
                  </a:defRPr>
                </a:pPr>
                <a:endParaRPr lang="en-GB" sz="1400"/>
              </a:p>
            </cx:txPr>
            <cx:visibility seriesName="0" categoryName="0" value="1"/>
          </cx:dataLabels>
          <cx:dataId val="0"/>
        </cx:series>
      </cx:plotAreaRegion>
      <cx:axis id="0">
        <cx:catScaling gapWidth="0.5"/>
        <cx:tickLabels/>
        <cx:txPr>
          <a:bodyPr vertOverflow="overflow" horzOverflow="overflow" wrap="square" lIns="0" tIns="0" rIns="0" bIns="0"/>
          <a:lstStyle/>
          <a:p>
            <a:pPr algn="ctr" rtl="0">
              <a:defRPr sz="1400" b="0" i="0">
                <a:solidFill>
                  <a:srgbClr val="7F7F7F"/>
                </a:solidFill>
                <a:latin typeface="Calibri" panose="020F0502020204030204" pitchFamily="34" charset="0"/>
                <a:ea typeface="Calibri" panose="020F0502020204030204" pitchFamily="34" charset="0"/>
                <a:cs typeface="Calibri" panose="020F0502020204030204" pitchFamily="34" charset="0"/>
              </a:defRPr>
            </a:pPr>
            <a:endParaRPr lang="en-GB" sz="1400"/>
          </a:p>
        </cx:txPr>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Sheet3!$A$119:$A$129</cx:f>
        <cx:lvl ptCount="11">
          <cx:pt idx="0">No issues</cx:pt>
          <cx:pt idx="1">GP services</cx:pt>
          <cx:pt idx="2">Public transport</cx:pt>
          <cx:pt idx="3">Hospital outpatients</cx:pt>
          <cx:pt idx="4">Optician</cx:pt>
          <cx:pt idx="5">Dentist</cx:pt>
          <cx:pt idx="6">Pharmacy</cx:pt>
          <cx:pt idx="7">Taxis</cx:pt>
          <cx:pt idx="8">Hospital inpatients</cx:pt>
          <cx:pt idx="9">Social services</cx:pt>
          <cx:pt idx="10">Urgent primary care</cx:pt>
        </cx:lvl>
      </cx:strDim>
      <cx:numDim type="val">
        <cx:f>Sheet3!$B$119:$B$129</cx:f>
        <cx:lvl ptCount="11" formatCode="0%">
          <cx:pt idx="0">0.56000000000000005</cx:pt>
          <cx:pt idx="1">0.25</cx:pt>
          <cx:pt idx="2">0.16</cx:pt>
          <cx:pt idx="3">0.16</cx:pt>
          <cx:pt idx="4">0.11</cx:pt>
          <cx:pt idx="5">0.10000000000000001</cx:pt>
          <cx:pt idx="6">0.089999999999999997</cx:pt>
          <cx:pt idx="7">0.059999999999999998</cx:pt>
          <cx:pt idx="8">0.059999999999999998</cx:pt>
          <cx:pt idx="9">0.059999999999999998</cx:pt>
          <cx:pt idx="10">0.050000000000000003</cx:pt>
        </cx:lvl>
      </cx:numDim>
    </cx:data>
  </cx:chartData>
  <cx:chart>
    <cx:title pos="t" align="ctr" overlay="0">
      <cx:tx>
        <cx:txData>
          <cx:v>% who experienced challenges with services because of their inability/unwillingness to make reasonable adjustments for sight loss</cx:v>
        </cx:txData>
      </cx:tx>
      <cx:txPr>
        <a:bodyPr spcFirstLastPara="1" vertOverflow="ellipsis" horzOverflow="overflow" wrap="square" lIns="0" tIns="0" rIns="0" bIns="0" anchor="ctr" anchorCtr="1"/>
        <a:lstStyle/>
        <a:p>
          <a:pPr algn="ctr" rtl="0">
            <a:defRPr sz="1600"/>
          </a:pPr>
          <a:r>
            <a:rPr lang="en-GB" sz="1600" b="0" i="0" u="none" strike="noStrike" baseline="0">
              <a:solidFill>
                <a:sysClr val="windowText" lastClr="000000">
                  <a:lumMod val="65000"/>
                  <a:lumOff val="35000"/>
                </a:sysClr>
              </a:solidFill>
              <a:latin typeface="Aptos Narrow" panose="02110004020202020204"/>
            </a:rPr>
            <a:t>% who experienced challenges with services because of their inability/unwillingness to make reasonable adjustments for sight loss</a:t>
          </a:r>
        </a:p>
      </cx:txPr>
    </cx:title>
    <cx:plotArea>
      <cx:plotAreaRegion>
        <cx:series layoutId="funnel" uniqueId="{677C549F-6DE4-B243-BDC4-4E6C1217A067}">
          <cx:data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1600"/>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1600"/>
          </a:p>
        </cx:txPr>
      </cx:axis>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Sheet3!$A$139:$A$148</cx:f>
        <cx:lvl ptCount="10">
          <cx:pt idx="0">Your own anxiety/lack of confidence</cx:pt>
          <cx:pt idx="1">Difficulty in transportation</cx:pt>
          <cx:pt idx="2">Systems being inaccessible</cx:pt>
          <cx:pt idx="3">Lack of accessible information</cx:pt>
          <cx:pt idx="4">Lack of awareness of staff</cx:pt>
          <cx:pt idx="5">Difficulty getting into the building or using facilities</cx:pt>
          <cx:pt idx="6">Staff attitudes of behaviour</cx:pt>
          <cx:pt idx="7">Lack of specialist aids or equipment</cx:pt>
          <cx:pt idx="8">Costs</cx:pt>
          <cx:pt idx="9">Too much information</cx:pt>
        </cx:lvl>
      </cx:strDim>
      <cx:numDim type="val">
        <cx:f>Sheet3!$B$139:$B$148</cx:f>
        <cx:lvl ptCount="10" formatCode="0%">
          <cx:pt idx="0">0.46999999999999997</cx:pt>
          <cx:pt idx="1">0.42999999999999999</cx:pt>
          <cx:pt idx="2">0.34000000000000002</cx:pt>
          <cx:pt idx="3">0.31</cx:pt>
          <cx:pt idx="4">0.28000000000000003</cx:pt>
          <cx:pt idx="5">0.22</cx:pt>
          <cx:pt idx="6">0.14999999999999999</cx:pt>
          <cx:pt idx="7">0.13</cx:pt>
          <cx:pt idx="8">0.13</cx:pt>
          <cx:pt idx="9">0.050000000000000003</cx:pt>
        </cx:lvl>
      </cx:numDim>
    </cx:data>
  </cx:chartData>
  <cx:chart>
    <cx:plotArea>
      <cx:plotAreaRegion>
        <cx:series layoutId="funnel" uniqueId="{1EBA22CF-9370-6D43-939F-E91AB1762F43}">
          <cx:dataLabels>
            <cx:visibility seriesName="0" categoryName="0" value="1"/>
          </cx:dataLabels>
          <cx:dataId val="0"/>
        </cx:series>
      </cx:plotAreaRegion>
      <cx:axis id="0">
        <cx:catScaling gapWidth="0.5"/>
        <cx:tickLabels/>
        <cx:txPr>
          <a:bodyPr spcFirstLastPara="1" vertOverflow="ellipsis" horzOverflow="overflow" wrap="square" lIns="0" tIns="0" rIns="0" bIns="0" anchor="ctr" anchorCtr="1"/>
          <a:lstStyle/>
          <a:p>
            <a:pPr algn="ctr" rtl="0">
              <a:defRPr sz="1200"/>
            </a:pPr>
            <a:endParaRPr lang="en-GB" sz="1200" b="0" i="0" u="none" strike="noStrike" baseline="0">
              <a:solidFill>
                <a:sysClr val="windowText" lastClr="000000">
                  <a:lumMod val="50000"/>
                  <a:lumOff val="50000"/>
                </a:sysClr>
              </a:solidFill>
              <a:latin typeface="Aptos Narrow" panose="0211000402020202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25">
  <cs:axisTitle>
    <cs:lnRef idx="0"/>
    <cs:fillRef idx="0"/>
    <cs:effectRef idx="0"/>
    <cs:fontRef idx="minor">
      <a:schemeClr val="tx1">
        <a:lumMod val="50000"/>
        <a:lumOff val="50000"/>
      </a:schemeClr>
    </cs:fontRef>
    <cs:defRPr sz="900"/>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50000"/>
        <a:lumOff val="50000"/>
      </a:schemeClr>
    </cs:fontRef>
    <cs:defRPr sz="900"/>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400"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9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25">
  <cs:axisTitle>
    <cs:lnRef idx="0"/>
    <cs:fillRef idx="0"/>
    <cs:effectRef idx="0"/>
    <cs:fontRef idx="minor">
      <a:schemeClr val="tx1">
        <a:lumMod val="50000"/>
        <a:lumOff val="50000"/>
      </a:schemeClr>
    </cs:fontRef>
    <cs:defRPr sz="900"/>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50000"/>
        <a:lumOff val="50000"/>
      </a:schemeClr>
    </cs:fontRef>
    <cs:defRPr sz="900"/>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400"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9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25">
  <cs:axisTitle>
    <cs:lnRef idx="0"/>
    <cs:fillRef idx="0"/>
    <cs:effectRef idx="0"/>
    <cs:fontRef idx="minor">
      <a:schemeClr val="tx1">
        <a:lumMod val="50000"/>
        <a:lumOff val="50000"/>
      </a:schemeClr>
    </cs:fontRef>
    <cs:defRPr sz="900"/>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50000"/>
        <a:lumOff val="50000"/>
      </a:schemeClr>
    </cs:fontRef>
    <cs:defRPr sz="900"/>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400"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9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D1134-39FE-E74D-8319-38BC30B4709B}"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3A742361-1B27-9645-B6AA-DC90FB940880}">
      <dgm:prSet phldrT="[Text]"/>
      <dgm:spPr/>
      <dgm:t>
        <a:bodyPr/>
        <a:lstStyle/>
        <a:p>
          <a:r>
            <a:rPr lang="en-GB" b="0" i="0" u="none" strike="noStrike" dirty="0">
              <a:solidFill>
                <a:schemeClr val="bg1"/>
              </a:solidFill>
              <a:effectLst/>
              <a:latin typeface="Calibri" panose="020F0502020204030204" pitchFamily="34" charset="0"/>
            </a:rPr>
            <a:t>For whom does the current provision of support for older people with VI work, how, why, to what extent, and in what context?</a:t>
          </a:r>
        </a:p>
        <a:p>
          <a:endParaRPr lang="en-GB" dirty="0">
            <a:solidFill>
              <a:schemeClr val="bg1"/>
            </a:solidFill>
          </a:endParaRPr>
        </a:p>
      </dgm:t>
    </dgm:pt>
    <dgm:pt modelId="{69CCCCF8-A6E3-CB47-B250-57812295DEF1}" type="parTrans" cxnId="{3E8F3A39-4DCC-E147-9814-94949CA781ED}">
      <dgm:prSet/>
      <dgm:spPr/>
      <dgm:t>
        <a:bodyPr/>
        <a:lstStyle/>
        <a:p>
          <a:endParaRPr lang="en-GB">
            <a:solidFill>
              <a:schemeClr val="bg1"/>
            </a:solidFill>
          </a:endParaRPr>
        </a:p>
      </dgm:t>
    </dgm:pt>
    <dgm:pt modelId="{FAF36071-DA9D-0643-8012-6496A4600A1C}" type="sibTrans" cxnId="{3E8F3A39-4DCC-E147-9814-94949CA781ED}">
      <dgm:prSet/>
      <dgm:spPr/>
      <dgm:t>
        <a:bodyPr/>
        <a:lstStyle/>
        <a:p>
          <a:endParaRPr lang="en-GB">
            <a:solidFill>
              <a:schemeClr val="bg1"/>
            </a:solidFill>
          </a:endParaRPr>
        </a:p>
      </dgm:t>
    </dgm:pt>
    <dgm:pt modelId="{98E28914-F65B-6D45-B668-89223E9AE38C}">
      <dgm:prSet phldrT="[Text]"/>
      <dgm:spPr/>
      <dgm:t>
        <a:bodyPr/>
        <a:lstStyle/>
        <a:p>
          <a:r>
            <a:rPr lang="en-GB" b="0" i="0" u="none" strike="noStrike" dirty="0">
              <a:solidFill>
                <a:schemeClr val="bg1"/>
              </a:solidFill>
              <a:effectLst/>
              <a:latin typeface="Calibri" panose="020F0502020204030204" pitchFamily="34" charset="0"/>
            </a:rPr>
            <a:t>Are the needs and interests of citizens with VI being met by existing services?</a:t>
          </a:r>
        </a:p>
        <a:p>
          <a:endParaRPr lang="en-GB" dirty="0">
            <a:solidFill>
              <a:schemeClr val="bg1"/>
            </a:solidFill>
          </a:endParaRPr>
        </a:p>
      </dgm:t>
    </dgm:pt>
    <dgm:pt modelId="{E32219F5-02CA-B64D-BEBC-552E655E5636}" type="parTrans" cxnId="{E773B549-2F37-604C-B3A6-21E425FFB889}">
      <dgm:prSet/>
      <dgm:spPr/>
      <dgm:t>
        <a:bodyPr/>
        <a:lstStyle/>
        <a:p>
          <a:endParaRPr lang="en-GB">
            <a:solidFill>
              <a:schemeClr val="bg1"/>
            </a:solidFill>
          </a:endParaRPr>
        </a:p>
      </dgm:t>
    </dgm:pt>
    <dgm:pt modelId="{331DE5DE-AA91-BE42-A968-B58281213541}" type="sibTrans" cxnId="{E773B549-2F37-604C-B3A6-21E425FFB889}">
      <dgm:prSet/>
      <dgm:spPr/>
      <dgm:t>
        <a:bodyPr/>
        <a:lstStyle/>
        <a:p>
          <a:endParaRPr lang="en-GB">
            <a:solidFill>
              <a:schemeClr val="bg1"/>
            </a:solidFill>
          </a:endParaRPr>
        </a:p>
      </dgm:t>
    </dgm:pt>
    <dgm:pt modelId="{B48BA205-B4AA-D34A-8476-246331C763C2}">
      <dgm:prSet phldrT="[Text]"/>
      <dgm:spPr/>
      <dgm:t>
        <a:bodyPr/>
        <a:lstStyle/>
        <a:p>
          <a:r>
            <a:rPr lang="en-GB" b="0" i="0" u="none" strike="noStrike" dirty="0">
              <a:solidFill>
                <a:schemeClr val="bg1"/>
              </a:solidFill>
              <a:effectLst/>
              <a:latin typeface="Calibri" panose="020F0502020204030204" pitchFamily="34" charset="0"/>
            </a:rPr>
            <a:t>What and where are examples of good practice at the holistic, medium, and light levels of social prescribing (Wallace et al. 2021) as well as gaps in provision or access?</a:t>
          </a:r>
          <a:endParaRPr lang="en-GB" dirty="0">
            <a:solidFill>
              <a:schemeClr val="bg1"/>
            </a:solidFill>
          </a:endParaRPr>
        </a:p>
      </dgm:t>
    </dgm:pt>
    <dgm:pt modelId="{0696F57F-1B68-F041-89F9-1A98B39478CF}" type="parTrans" cxnId="{C3C80B62-ACB5-CA44-A67A-C39FDC8518FD}">
      <dgm:prSet/>
      <dgm:spPr/>
      <dgm:t>
        <a:bodyPr/>
        <a:lstStyle/>
        <a:p>
          <a:endParaRPr lang="en-GB">
            <a:solidFill>
              <a:schemeClr val="bg1"/>
            </a:solidFill>
          </a:endParaRPr>
        </a:p>
      </dgm:t>
    </dgm:pt>
    <dgm:pt modelId="{CB21D33D-5E42-1443-8BBF-14C91632620D}" type="sibTrans" cxnId="{C3C80B62-ACB5-CA44-A67A-C39FDC8518FD}">
      <dgm:prSet/>
      <dgm:spPr/>
      <dgm:t>
        <a:bodyPr/>
        <a:lstStyle/>
        <a:p>
          <a:endParaRPr lang="en-GB">
            <a:solidFill>
              <a:schemeClr val="bg1"/>
            </a:solidFill>
          </a:endParaRPr>
        </a:p>
      </dgm:t>
    </dgm:pt>
    <dgm:pt modelId="{1FBDAAA4-4E2A-1946-A1DE-4E71F4E8FA93}">
      <dgm:prSet phldrT="[Text]"/>
      <dgm:spPr/>
      <dgm:t>
        <a:bodyPr/>
        <a:lstStyle/>
        <a:p>
          <a:r>
            <a:rPr lang="en-GB" b="0" i="0" u="none" strike="noStrike" dirty="0">
              <a:solidFill>
                <a:schemeClr val="bg1"/>
              </a:solidFill>
              <a:effectLst/>
              <a:latin typeface="Calibri" panose="020F0502020204030204" pitchFamily="34" charset="0"/>
            </a:rPr>
            <a:t>How can access to and navigation of services be improved for citizens with VI?</a:t>
          </a:r>
          <a:endParaRPr lang="en-GB" dirty="0">
            <a:solidFill>
              <a:schemeClr val="bg1"/>
            </a:solidFill>
          </a:endParaRPr>
        </a:p>
      </dgm:t>
    </dgm:pt>
    <dgm:pt modelId="{3643BB9A-F763-9A40-AEFD-B79C5D571183}" type="parTrans" cxnId="{5625ED66-B5F4-214B-A34D-5397F03AC0D0}">
      <dgm:prSet/>
      <dgm:spPr/>
      <dgm:t>
        <a:bodyPr/>
        <a:lstStyle/>
        <a:p>
          <a:endParaRPr lang="en-GB">
            <a:solidFill>
              <a:schemeClr val="bg1"/>
            </a:solidFill>
          </a:endParaRPr>
        </a:p>
      </dgm:t>
    </dgm:pt>
    <dgm:pt modelId="{1CE276D9-E360-BE44-B58E-A9438A9E638E}" type="sibTrans" cxnId="{5625ED66-B5F4-214B-A34D-5397F03AC0D0}">
      <dgm:prSet/>
      <dgm:spPr/>
      <dgm:t>
        <a:bodyPr/>
        <a:lstStyle/>
        <a:p>
          <a:endParaRPr lang="en-GB">
            <a:solidFill>
              <a:schemeClr val="bg1"/>
            </a:solidFill>
          </a:endParaRPr>
        </a:p>
      </dgm:t>
    </dgm:pt>
    <dgm:pt modelId="{79867E76-DE44-4641-9966-1FCC1712EDCD}">
      <dgm:prSet phldrT="[Text]"/>
      <dgm:spPr/>
      <dgm:t>
        <a:bodyPr/>
        <a:lstStyle/>
        <a:p>
          <a:r>
            <a:rPr lang="en-GB" b="0" i="0" u="none" strike="noStrike" dirty="0">
              <a:solidFill>
                <a:schemeClr val="bg1"/>
              </a:solidFill>
              <a:effectLst/>
              <a:latin typeface="Calibri" panose="020F0502020204030204" pitchFamily="34" charset="0"/>
            </a:rPr>
            <a:t>How could community/primary care-based professionals who have contact with people with VI facilitate more seamless access to services?</a:t>
          </a:r>
          <a:endParaRPr lang="en-GB" dirty="0">
            <a:solidFill>
              <a:schemeClr val="bg1"/>
            </a:solidFill>
          </a:endParaRPr>
        </a:p>
      </dgm:t>
    </dgm:pt>
    <dgm:pt modelId="{230237E3-AA4A-F64C-908D-FE92BA6CE1D0}" type="parTrans" cxnId="{23C02343-9CFE-C047-9132-FE70E105EB64}">
      <dgm:prSet/>
      <dgm:spPr/>
      <dgm:t>
        <a:bodyPr/>
        <a:lstStyle/>
        <a:p>
          <a:endParaRPr lang="en-GB">
            <a:solidFill>
              <a:schemeClr val="bg1"/>
            </a:solidFill>
          </a:endParaRPr>
        </a:p>
      </dgm:t>
    </dgm:pt>
    <dgm:pt modelId="{80ED1B9E-A71A-E045-9A33-66DE890DC4D6}" type="sibTrans" cxnId="{23C02343-9CFE-C047-9132-FE70E105EB64}">
      <dgm:prSet/>
      <dgm:spPr/>
      <dgm:t>
        <a:bodyPr/>
        <a:lstStyle/>
        <a:p>
          <a:endParaRPr lang="en-GB">
            <a:solidFill>
              <a:schemeClr val="bg1"/>
            </a:solidFill>
          </a:endParaRPr>
        </a:p>
      </dgm:t>
    </dgm:pt>
    <dgm:pt modelId="{41E18631-475C-9941-8734-866DEC12B16C}">
      <dgm:prSet/>
      <dgm:spPr/>
      <dgm:t>
        <a:bodyPr/>
        <a:lstStyle/>
        <a:p>
          <a:r>
            <a:rPr lang="en-GB" b="0" i="0" u="none" strike="noStrike" dirty="0">
              <a:solidFill>
                <a:schemeClr val="bg1"/>
              </a:solidFill>
              <a:effectLst/>
              <a:latin typeface="Calibri" panose="020F0502020204030204" pitchFamily="34" charset="0"/>
            </a:rPr>
            <a:t>What is the economic impact of enabling easy access to care and support?</a:t>
          </a:r>
          <a:endParaRPr lang="en-US" dirty="0">
            <a:solidFill>
              <a:schemeClr val="bg1"/>
            </a:solidFill>
          </a:endParaRPr>
        </a:p>
      </dgm:t>
    </dgm:pt>
    <dgm:pt modelId="{AF15149A-1C13-7549-92DF-A04729AD4D35}" type="parTrans" cxnId="{C274B949-8773-8A47-8903-8770A312886D}">
      <dgm:prSet/>
      <dgm:spPr/>
      <dgm:t>
        <a:bodyPr/>
        <a:lstStyle/>
        <a:p>
          <a:endParaRPr lang="en-GB">
            <a:solidFill>
              <a:schemeClr val="bg1"/>
            </a:solidFill>
          </a:endParaRPr>
        </a:p>
      </dgm:t>
    </dgm:pt>
    <dgm:pt modelId="{5F0DF714-DE35-0A4C-89CE-D7DDF6524F8F}" type="sibTrans" cxnId="{C274B949-8773-8A47-8903-8770A312886D}">
      <dgm:prSet/>
      <dgm:spPr/>
      <dgm:t>
        <a:bodyPr/>
        <a:lstStyle/>
        <a:p>
          <a:endParaRPr lang="en-GB">
            <a:solidFill>
              <a:schemeClr val="bg1"/>
            </a:solidFill>
          </a:endParaRPr>
        </a:p>
      </dgm:t>
    </dgm:pt>
    <dgm:pt modelId="{352448E0-8181-9746-AE38-DB4539031810}" type="pres">
      <dgm:prSet presAssocID="{72FD1134-39FE-E74D-8319-38BC30B4709B}" presName="diagram" presStyleCnt="0">
        <dgm:presLayoutVars>
          <dgm:dir/>
          <dgm:resizeHandles val="exact"/>
        </dgm:presLayoutVars>
      </dgm:prSet>
      <dgm:spPr/>
    </dgm:pt>
    <dgm:pt modelId="{E64742D8-B200-5649-92EA-BF5F16157F0D}" type="pres">
      <dgm:prSet presAssocID="{3A742361-1B27-9645-B6AA-DC90FB940880}" presName="node" presStyleLbl="node1" presStyleIdx="0" presStyleCnt="6">
        <dgm:presLayoutVars>
          <dgm:bulletEnabled val="1"/>
        </dgm:presLayoutVars>
      </dgm:prSet>
      <dgm:spPr/>
    </dgm:pt>
    <dgm:pt modelId="{D1ADA736-BC13-4548-A041-D1A95B294F32}" type="pres">
      <dgm:prSet presAssocID="{FAF36071-DA9D-0643-8012-6496A4600A1C}" presName="sibTrans" presStyleCnt="0"/>
      <dgm:spPr/>
    </dgm:pt>
    <dgm:pt modelId="{54D6E957-50E5-6F41-84EC-E524A4C81A62}" type="pres">
      <dgm:prSet presAssocID="{98E28914-F65B-6D45-B668-89223E9AE38C}" presName="node" presStyleLbl="node1" presStyleIdx="1" presStyleCnt="6">
        <dgm:presLayoutVars>
          <dgm:bulletEnabled val="1"/>
        </dgm:presLayoutVars>
      </dgm:prSet>
      <dgm:spPr/>
    </dgm:pt>
    <dgm:pt modelId="{58637DF7-55FA-2844-AF6E-E3E281A59244}" type="pres">
      <dgm:prSet presAssocID="{331DE5DE-AA91-BE42-A968-B58281213541}" presName="sibTrans" presStyleCnt="0"/>
      <dgm:spPr/>
    </dgm:pt>
    <dgm:pt modelId="{576E6EEE-A953-5E4E-B3D1-9EB4151573F2}" type="pres">
      <dgm:prSet presAssocID="{B48BA205-B4AA-D34A-8476-246331C763C2}" presName="node" presStyleLbl="node1" presStyleIdx="2" presStyleCnt="6">
        <dgm:presLayoutVars>
          <dgm:bulletEnabled val="1"/>
        </dgm:presLayoutVars>
      </dgm:prSet>
      <dgm:spPr/>
    </dgm:pt>
    <dgm:pt modelId="{A93AD0AF-E618-1F49-BDD3-252708EF4A4E}" type="pres">
      <dgm:prSet presAssocID="{CB21D33D-5E42-1443-8BBF-14C91632620D}" presName="sibTrans" presStyleCnt="0"/>
      <dgm:spPr/>
    </dgm:pt>
    <dgm:pt modelId="{1D30F868-50F4-3F43-8198-854322A3B256}" type="pres">
      <dgm:prSet presAssocID="{1FBDAAA4-4E2A-1946-A1DE-4E71F4E8FA93}" presName="node" presStyleLbl="node1" presStyleIdx="3" presStyleCnt="6">
        <dgm:presLayoutVars>
          <dgm:bulletEnabled val="1"/>
        </dgm:presLayoutVars>
      </dgm:prSet>
      <dgm:spPr/>
    </dgm:pt>
    <dgm:pt modelId="{FC4A657C-F462-1646-8066-A336C7638EFE}" type="pres">
      <dgm:prSet presAssocID="{1CE276D9-E360-BE44-B58E-A9438A9E638E}" presName="sibTrans" presStyleCnt="0"/>
      <dgm:spPr/>
    </dgm:pt>
    <dgm:pt modelId="{D3192F12-F143-2249-9FB3-15213933EAD7}" type="pres">
      <dgm:prSet presAssocID="{79867E76-DE44-4641-9966-1FCC1712EDCD}" presName="node" presStyleLbl="node1" presStyleIdx="4" presStyleCnt="6">
        <dgm:presLayoutVars>
          <dgm:bulletEnabled val="1"/>
        </dgm:presLayoutVars>
      </dgm:prSet>
      <dgm:spPr/>
    </dgm:pt>
    <dgm:pt modelId="{9E10C13B-3AAD-7744-8F91-CD9E08A0A0B0}" type="pres">
      <dgm:prSet presAssocID="{80ED1B9E-A71A-E045-9A33-66DE890DC4D6}" presName="sibTrans" presStyleCnt="0"/>
      <dgm:spPr/>
    </dgm:pt>
    <dgm:pt modelId="{BC540898-B50D-8645-B573-4D29A4FB7424}" type="pres">
      <dgm:prSet presAssocID="{41E18631-475C-9941-8734-866DEC12B16C}" presName="node" presStyleLbl="node1" presStyleIdx="5" presStyleCnt="6">
        <dgm:presLayoutVars>
          <dgm:bulletEnabled val="1"/>
        </dgm:presLayoutVars>
      </dgm:prSet>
      <dgm:spPr/>
    </dgm:pt>
  </dgm:ptLst>
  <dgm:cxnLst>
    <dgm:cxn modelId="{3E8F3A39-4DCC-E147-9814-94949CA781ED}" srcId="{72FD1134-39FE-E74D-8319-38BC30B4709B}" destId="{3A742361-1B27-9645-B6AA-DC90FB940880}" srcOrd="0" destOrd="0" parTransId="{69CCCCF8-A6E3-CB47-B250-57812295DEF1}" sibTransId="{FAF36071-DA9D-0643-8012-6496A4600A1C}"/>
    <dgm:cxn modelId="{323EAD3E-7624-6D4B-8137-566A463F1E2D}" type="presOf" srcId="{72FD1134-39FE-E74D-8319-38BC30B4709B}" destId="{352448E0-8181-9746-AE38-DB4539031810}" srcOrd="0" destOrd="0" presId="urn:microsoft.com/office/officeart/2005/8/layout/default"/>
    <dgm:cxn modelId="{23C02343-9CFE-C047-9132-FE70E105EB64}" srcId="{72FD1134-39FE-E74D-8319-38BC30B4709B}" destId="{79867E76-DE44-4641-9966-1FCC1712EDCD}" srcOrd="4" destOrd="0" parTransId="{230237E3-AA4A-F64C-908D-FE92BA6CE1D0}" sibTransId="{80ED1B9E-A71A-E045-9A33-66DE890DC4D6}"/>
    <dgm:cxn modelId="{E773B549-2F37-604C-B3A6-21E425FFB889}" srcId="{72FD1134-39FE-E74D-8319-38BC30B4709B}" destId="{98E28914-F65B-6D45-B668-89223E9AE38C}" srcOrd="1" destOrd="0" parTransId="{E32219F5-02CA-B64D-BEBC-552E655E5636}" sibTransId="{331DE5DE-AA91-BE42-A968-B58281213541}"/>
    <dgm:cxn modelId="{C274B949-8773-8A47-8903-8770A312886D}" srcId="{72FD1134-39FE-E74D-8319-38BC30B4709B}" destId="{41E18631-475C-9941-8734-866DEC12B16C}" srcOrd="5" destOrd="0" parTransId="{AF15149A-1C13-7549-92DF-A04729AD4D35}" sibTransId="{5F0DF714-DE35-0A4C-89CE-D7DDF6524F8F}"/>
    <dgm:cxn modelId="{096A6B58-9690-634A-A5A0-813233A2DB83}" type="presOf" srcId="{B48BA205-B4AA-D34A-8476-246331C763C2}" destId="{576E6EEE-A953-5E4E-B3D1-9EB4151573F2}" srcOrd="0" destOrd="0" presId="urn:microsoft.com/office/officeart/2005/8/layout/default"/>
    <dgm:cxn modelId="{C3C80B62-ACB5-CA44-A67A-C39FDC8518FD}" srcId="{72FD1134-39FE-E74D-8319-38BC30B4709B}" destId="{B48BA205-B4AA-D34A-8476-246331C763C2}" srcOrd="2" destOrd="0" parTransId="{0696F57F-1B68-F041-89F9-1A98B39478CF}" sibTransId="{CB21D33D-5E42-1443-8BBF-14C91632620D}"/>
    <dgm:cxn modelId="{5625ED66-B5F4-214B-A34D-5397F03AC0D0}" srcId="{72FD1134-39FE-E74D-8319-38BC30B4709B}" destId="{1FBDAAA4-4E2A-1946-A1DE-4E71F4E8FA93}" srcOrd="3" destOrd="0" parTransId="{3643BB9A-F763-9A40-AEFD-B79C5D571183}" sibTransId="{1CE276D9-E360-BE44-B58E-A9438A9E638E}"/>
    <dgm:cxn modelId="{D4802373-5C2C-4D41-8689-F120B5ABA2DD}" type="presOf" srcId="{41E18631-475C-9941-8734-866DEC12B16C}" destId="{BC540898-B50D-8645-B573-4D29A4FB7424}" srcOrd="0" destOrd="0" presId="urn:microsoft.com/office/officeart/2005/8/layout/default"/>
    <dgm:cxn modelId="{9DF1F497-68A4-9341-97ED-E5819DE4350C}" type="presOf" srcId="{79867E76-DE44-4641-9966-1FCC1712EDCD}" destId="{D3192F12-F143-2249-9FB3-15213933EAD7}" srcOrd="0" destOrd="0" presId="urn:microsoft.com/office/officeart/2005/8/layout/default"/>
    <dgm:cxn modelId="{5AAB699A-8709-5E4B-8A2F-714FA652E060}" type="presOf" srcId="{98E28914-F65B-6D45-B668-89223E9AE38C}" destId="{54D6E957-50E5-6F41-84EC-E524A4C81A62}" srcOrd="0" destOrd="0" presId="urn:microsoft.com/office/officeart/2005/8/layout/default"/>
    <dgm:cxn modelId="{ED1A34B2-D4D7-D542-8A4B-72E30F3EBBA5}" type="presOf" srcId="{1FBDAAA4-4E2A-1946-A1DE-4E71F4E8FA93}" destId="{1D30F868-50F4-3F43-8198-854322A3B256}" srcOrd="0" destOrd="0" presId="urn:microsoft.com/office/officeart/2005/8/layout/default"/>
    <dgm:cxn modelId="{3F861EE2-4C4E-E14C-89D4-013A5E96CDE8}" type="presOf" srcId="{3A742361-1B27-9645-B6AA-DC90FB940880}" destId="{E64742D8-B200-5649-92EA-BF5F16157F0D}" srcOrd="0" destOrd="0" presId="urn:microsoft.com/office/officeart/2005/8/layout/default"/>
    <dgm:cxn modelId="{69FF4C02-C624-7C49-A3C9-AB1F423C9321}" type="presParOf" srcId="{352448E0-8181-9746-AE38-DB4539031810}" destId="{E64742D8-B200-5649-92EA-BF5F16157F0D}" srcOrd="0" destOrd="0" presId="urn:microsoft.com/office/officeart/2005/8/layout/default"/>
    <dgm:cxn modelId="{FB70D664-F944-D94B-AB97-5B862FD71004}" type="presParOf" srcId="{352448E0-8181-9746-AE38-DB4539031810}" destId="{D1ADA736-BC13-4548-A041-D1A95B294F32}" srcOrd="1" destOrd="0" presId="urn:microsoft.com/office/officeart/2005/8/layout/default"/>
    <dgm:cxn modelId="{12E13131-77F5-D34B-B204-A674CEB77D3D}" type="presParOf" srcId="{352448E0-8181-9746-AE38-DB4539031810}" destId="{54D6E957-50E5-6F41-84EC-E524A4C81A62}" srcOrd="2" destOrd="0" presId="urn:microsoft.com/office/officeart/2005/8/layout/default"/>
    <dgm:cxn modelId="{332DE055-C267-7449-867E-60754C47F66B}" type="presParOf" srcId="{352448E0-8181-9746-AE38-DB4539031810}" destId="{58637DF7-55FA-2844-AF6E-E3E281A59244}" srcOrd="3" destOrd="0" presId="urn:microsoft.com/office/officeart/2005/8/layout/default"/>
    <dgm:cxn modelId="{2A5D4A92-D2D3-C345-A24D-E346FA5C2EFF}" type="presParOf" srcId="{352448E0-8181-9746-AE38-DB4539031810}" destId="{576E6EEE-A953-5E4E-B3D1-9EB4151573F2}" srcOrd="4" destOrd="0" presId="urn:microsoft.com/office/officeart/2005/8/layout/default"/>
    <dgm:cxn modelId="{07B10ED3-B5AB-414C-966A-2CE966420974}" type="presParOf" srcId="{352448E0-8181-9746-AE38-DB4539031810}" destId="{A93AD0AF-E618-1F49-BDD3-252708EF4A4E}" srcOrd="5" destOrd="0" presId="urn:microsoft.com/office/officeart/2005/8/layout/default"/>
    <dgm:cxn modelId="{A73B9166-8159-0446-B0D2-4A887671D85B}" type="presParOf" srcId="{352448E0-8181-9746-AE38-DB4539031810}" destId="{1D30F868-50F4-3F43-8198-854322A3B256}" srcOrd="6" destOrd="0" presId="urn:microsoft.com/office/officeart/2005/8/layout/default"/>
    <dgm:cxn modelId="{C056F114-A87D-8347-ADAC-D093E5FBC416}" type="presParOf" srcId="{352448E0-8181-9746-AE38-DB4539031810}" destId="{FC4A657C-F462-1646-8066-A336C7638EFE}" srcOrd="7" destOrd="0" presId="urn:microsoft.com/office/officeart/2005/8/layout/default"/>
    <dgm:cxn modelId="{9A05CC0E-FEAB-E14E-A5BC-101CD8D321FA}" type="presParOf" srcId="{352448E0-8181-9746-AE38-DB4539031810}" destId="{D3192F12-F143-2249-9FB3-15213933EAD7}" srcOrd="8" destOrd="0" presId="urn:microsoft.com/office/officeart/2005/8/layout/default"/>
    <dgm:cxn modelId="{B2A249A8-0949-3646-9D85-034BC57E9CD3}" type="presParOf" srcId="{352448E0-8181-9746-AE38-DB4539031810}" destId="{9E10C13B-3AAD-7744-8F91-CD9E08A0A0B0}" srcOrd="9" destOrd="0" presId="urn:microsoft.com/office/officeart/2005/8/layout/default"/>
    <dgm:cxn modelId="{C4DEBF9D-350A-984F-91BA-A272B50DB604}" type="presParOf" srcId="{352448E0-8181-9746-AE38-DB4539031810}" destId="{BC540898-B50D-8645-B573-4D29A4FB74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42D8-B200-5649-92EA-BF5F16157F0D}">
      <dsp:nvSpPr>
        <dsp:cNvPr id="0" name=""/>
        <dsp:cNvSpPr/>
      </dsp:nvSpPr>
      <dsp:spPr>
        <a:xfrm>
          <a:off x="0" y="243101"/>
          <a:ext cx="2752152" cy="1651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strike="noStrike" kern="1200" dirty="0">
              <a:solidFill>
                <a:schemeClr val="bg1"/>
              </a:solidFill>
              <a:effectLst/>
              <a:latin typeface="Calibri" panose="020F0502020204030204" pitchFamily="34" charset="0"/>
            </a:rPr>
            <a:t>For whom does the current provision of support for older people with VI work, how, why, to what extent, and in what context?</a:t>
          </a:r>
        </a:p>
        <a:p>
          <a:pPr marL="0" lvl="0" indent="0" algn="ctr" defTabSz="711200">
            <a:lnSpc>
              <a:spcPct val="90000"/>
            </a:lnSpc>
            <a:spcBef>
              <a:spcPct val="0"/>
            </a:spcBef>
            <a:spcAft>
              <a:spcPct val="35000"/>
            </a:spcAft>
            <a:buNone/>
          </a:pPr>
          <a:endParaRPr lang="en-GB" sz="1600" kern="1200" dirty="0">
            <a:solidFill>
              <a:schemeClr val="bg1"/>
            </a:solidFill>
          </a:endParaRPr>
        </a:p>
      </dsp:txBody>
      <dsp:txXfrm>
        <a:off x="0" y="243101"/>
        <a:ext cx="2752152" cy="1651291"/>
      </dsp:txXfrm>
    </dsp:sp>
    <dsp:sp modelId="{54D6E957-50E5-6F41-84EC-E524A4C81A62}">
      <dsp:nvSpPr>
        <dsp:cNvPr id="0" name=""/>
        <dsp:cNvSpPr/>
      </dsp:nvSpPr>
      <dsp:spPr>
        <a:xfrm>
          <a:off x="3027367" y="243101"/>
          <a:ext cx="2752152" cy="1651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strike="noStrike" kern="1200" dirty="0">
              <a:solidFill>
                <a:schemeClr val="bg1"/>
              </a:solidFill>
              <a:effectLst/>
              <a:latin typeface="Calibri" panose="020F0502020204030204" pitchFamily="34" charset="0"/>
            </a:rPr>
            <a:t>Are the needs and interests of citizens with VI being met by existing services?</a:t>
          </a:r>
        </a:p>
        <a:p>
          <a:pPr marL="0" lvl="0" indent="0" algn="ctr" defTabSz="711200">
            <a:lnSpc>
              <a:spcPct val="90000"/>
            </a:lnSpc>
            <a:spcBef>
              <a:spcPct val="0"/>
            </a:spcBef>
            <a:spcAft>
              <a:spcPct val="35000"/>
            </a:spcAft>
            <a:buNone/>
          </a:pPr>
          <a:endParaRPr lang="en-GB" sz="1600" kern="1200" dirty="0">
            <a:solidFill>
              <a:schemeClr val="bg1"/>
            </a:solidFill>
          </a:endParaRPr>
        </a:p>
      </dsp:txBody>
      <dsp:txXfrm>
        <a:off x="3027367" y="243101"/>
        <a:ext cx="2752152" cy="1651291"/>
      </dsp:txXfrm>
    </dsp:sp>
    <dsp:sp modelId="{576E6EEE-A953-5E4E-B3D1-9EB4151573F2}">
      <dsp:nvSpPr>
        <dsp:cNvPr id="0" name=""/>
        <dsp:cNvSpPr/>
      </dsp:nvSpPr>
      <dsp:spPr>
        <a:xfrm>
          <a:off x="6054734" y="243101"/>
          <a:ext cx="2752152" cy="1651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strike="noStrike" kern="1200" dirty="0">
              <a:solidFill>
                <a:schemeClr val="bg1"/>
              </a:solidFill>
              <a:effectLst/>
              <a:latin typeface="Calibri" panose="020F0502020204030204" pitchFamily="34" charset="0"/>
            </a:rPr>
            <a:t>What and where are examples of good practice at the holistic, medium, and light levels of social prescribing (Wallace et al. 2021) as well as gaps in provision or access?</a:t>
          </a:r>
          <a:endParaRPr lang="en-GB" sz="1600" kern="1200" dirty="0">
            <a:solidFill>
              <a:schemeClr val="bg1"/>
            </a:solidFill>
          </a:endParaRPr>
        </a:p>
      </dsp:txBody>
      <dsp:txXfrm>
        <a:off x="6054734" y="243101"/>
        <a:ext cx="2752152" cy="1651291"/>
      </dsp:txXfrm>
    </dsp:sp>
    <dsp:sp modelId="{1D30F868-50F4-3F43-8198-854322A3B256}">
      <dsp:nvSpPr>
        <dsp:cNvPr id="0" name=""/>
        <dsp:cNvSpPr/>
      </dsp:nvSpPr>
      <dsp:spPr>
        <a:xfrm>
          <a:off x="0" y="2169607"/>
          <a:ext cx="2752152" cy="1651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strike="noStrike" kern="1200" dirty="0">
              <a:solidFill>
                <a:schemeClr val="bg1"/>
              </a:solidFill>
              <a:effectLst/>
              <a:latin typeface="Calibri" panose="020F0502020204030204" pitchFamily="34" charset="0"/>
            </a:rPr>
            <a:t>How can access to and navigation of services be improved for citizens with VI?</a:t>
          </a:r>
          <a:endParaRPr lang="en-GB" sz="1600" kern="1200" dirty="0">
            <a:solidFill>
              <a:schemeClr val="bg1"/>
            </a:solidFill>
          </a:endParaRPr>
        </a:p>
      </dsp:txBody>
      <dsp:txXfrm>
        <a:off x="0" y="2169607"/>
        <a:ext cx="2752152" cy="1651291"/>
      </dsp:txXfrm>
    </dsp:sp>
    <dsp:sp modelId="{D3192F12-F143-2249-9FB3-15213933EAD7}">
      <dsp:nvSpPr>
        <dsp:cNvPr id="0" name=""/>
        <dsp:cNvSpPr/>
      </dsp:nvSpPr>
      <dsp:spPr>
        <a:xfrm>
          <a:off x="3027367" y="2169607"/>
          <a:ext cx="2752152" cy="1651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strike="noStrike" kern="1200" dirty="0">
              <a:solidFill>
                <a:schemeClr val="bg1"/>
              </a:solidFill>
              <a:effectLst/>
              <a:latin typeface="Calibri" panose="020F0502020204030204" pitchFamily="34" charset="0"/>
            </a:rPr>
            <a:t>How could community/primary care-based professionals who have contact with people with VI facilitate more seamless access to services?</a:t>
          </a:r>
          <a:endParaRPr lang="en-GB" sz="1600" kern="1200" dirty="0">
            <a:solidFill>
              <a:schemeClr val="bg1"/>
            </a:solidFill>
          </a:endParaRPr>
        </a:p>
      </dsp:txBody>
      <dsp:txXfrm>
        <a:off x="3027367" y="2169607"/>
        <a:ext cx="2752152" cy="1651291"/>
      </dsp:txXfrm>
    </dsp:sp>
    <dsp:sp modelId="{BC540898-B50D-8645-B573-4D29A4FB7424}">
      <dsp:nvSpPr>
        <dsp:cNvPr id="0" name=""/>
        <dsp:cNvSpPr/>
      </dsp:nvSpPr>
      <dsp:spPr>
        <a:xfrm>
          <a:off x="6054734" y="2169607"/>
          <a:ext cx="2752152" cy="1651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strike="noStrike" kern="1200" dirty="0">
              <a:solidFill>
                <a:schemeClr val="bg1"/>
              </a:solidFill>
              <a:effectLst/>
              <a:latin typeface="Calibri" panose="020F0502020204030204" pitchFamily="34" charset="0"/>
            </a:rPr>
            <a:t>What is the economic impact of enabling easy access to care and support?</a:t>
          </a:r>
          <a:endParaRPr lang="en-US" sz="1600" kern="1200" dirty="0">
            <a:solidFill>
              <a:schemeClr val="bg1"/>
            </a:solidFill>
          </a:endParaRPr>
        </a:p>
      </dsp:txBody>
      <dsp:txXfrm>
        <a:off x="6054734" y="2169607"/>
        <a:ext cx="2752152" cy="16512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67165-BCAF-7742-AB3C-012B4797D802}" type="datetimeFigureOut">
              <a:rPr lang="en-US" smtClean="0"/>
              <a:t>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6752D-0834-AD4F-A2D5-A43B75F6047B}" type="slidenum">
              <a:rPr lang="en-US" smtClean="0"/>
              <a:t>‹#›</a:t>
            </a:fld>
            <a:endParaRPr lang="en-US"/>
          </a:p>
        </p:txBody>
      </p:sp>
    </p:spTree>
    <p:extLst>
      <p:ext uri="{BB962C8B-B14F-4D97-AF65-F5344CB8AC3E}">
        <p14:creationId xmlns:p14="http://schemas.microsoft.com/office/powerpoint/2010/main" val="29238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90488" y="744538"/>
            <a:ext cx="6616700" cy="3722687"/>
          </a:xfrm>
          <a:ln/>
        </p:spPr>
      </p:sp>
      <p:sp>
        <p:nvSpPr>
          <p:cNvPr id="163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E99E14-65E9-5B42-884A-EC76CA11CAF8}" type="slidenum">
              <a:rPr lang="en-GB" sz="1200"/>
              <a:pPr eaLnBrk="1" hangingPunct="1"/>
              <a:t>1</a:t>
            </a:fld>
            <a:endParaRPr lang="en-GB" sz="1200"/>
          </a:p>
        </p:txBody>
      </p:sp>
    </p:spTree>
    <p:extLst>
      <p:ext uri="{BB962C8B-B14F-4D97-AF65-F5344CB8AC3E}">
        <p14:creationId xmlns:p14="http://schemas.microsoft.com/office/powerpoint/2010/main" val="20344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6BD9F-DC12-1EDF-B672-95D77791B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BFE11-41B7-6F22-2B90-03389EC0C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330B0-C90F-6DAD-68B7-F0F9618D97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48F28AA-150F-ABEA-F771-4F9B76CC1DCC}"/>
              </a:ext>
            </a:extLst>
          </p:cNvPr>
          <p:cNvSpPr>
            <a:spLocks noGrp="1"/>
          </p:cNvSpPr>
          <p:nvPr>
            <p:ph type="sldNum" sz="quarter" idx="5"/>
          </p:nvPr>
        </p:nvSpPr>
        <p:spPr/>
        <p:txBody>
          <a:bodyPr/>
          <a:lstStyle/>
          <a:p>
            <a:fld id="{028CCF15-0DEE-4D84-A3D9-006467E7655E}" type="slidenum">
              <a:rPr lang="en-GB" smtClean="0"/>
              <a:t>10</a:t>
            </a:fld>
            <a:endParaRPr lang="en-GB"/>
          </a:p>
        </p:txBody>
      </p:sp>
    </p:spTree>
    <p:extLst>
      <p:ext uri="{BB962C8B-B14F-4D97-AF65-F5344CB8AC3E}">
        <p14:creationId xmlns:p14="http://schemas.microsoft.com/office/powerpoint/2010/main" val="2544258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8B347-A5E8-8962-10F2-4262D6FDA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C9D30-5120-3839-ED47-D020F6C6D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4B89D-E835-7353-BB06-542225BCE8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50AC6B9-9267-642A-65EF-BBE0AA03633D}"/>
              </a:ext>
            </a:extLst>
          </p:cNvPr>
          <p:cNvSpPr>
            <a:spLocks noGrp="1"/>
          </p:cNvSpPr>
          <p:nvPr>
            <p:ph type="sldNum" sz="quarter" idx="5"/>
          </p:nvPr>
        </p:nvSpPr>
        <p:spPr/>
        <p:txBody>
          <a:bodyPr/>
          <a:lstStyle/>
          <a:p>
            <a:fld id="{028CCF15-0DEE-4D84-A3D9-006467E7655E}" type="slidenum">
              <a:rPr lang="en-GB" smtClean="0"/>
              <a:t>11</a:t>
            </a:fld>
            <a:endParaRPr lang="en-GB"/>
          </a:p>
        </p:txBody>
      </p:sp>
    </p:spTree>
    <p:extLst>
      <p:ext uri="{BB962C8B-B14F-4D97-AF65-F5344CB8AC3E}">
        <p14:creationId xmlns:p14="http://schemas.microsoft.com/office/powerpoint/2010/main" val="209626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7F7E-ABD5-D3CB-6C13-11820A2DE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A66AA-DE97-9152-3451-6CEE012AC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FD99CD-4224-220C-1F0C-B71D3CCA8E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3B7D496-4196-8C8A-450A-9D2A6DC1D9D1}"/>
              </a:ext>
            </a:extLst>
          </p:cNvPr>
          <p:cNvSpPr>
            <a:spLocks noGrp="1"/>
          </p:cNvSpPr>
          <p:nvPr>
            <p:ph type="sldNum" sz="quarter" idx="5"/>
          </p:nvPr>
        </p:nvSpPr>
        <p:spPr/>
        <p:txBody>
          <a:bodyPr/>
          <a:lstStyle/>
          <a:p>
            <a:fld id="{028CCF15-0DEE-4D84-A3D9-006467E7655E}" type="slidenum">
              <a:rPr lang="en-GB" smtClean="0"/>
              <a:t>12</a:t>
            </a:fld>
            <a:endParaRPr lang="en-GB"/>
          </a:p>
        </p:txBody>
      </p:sp>
    </p:spTree>
    <p:extLst>
      <p:ext uri="{BB962C8B-B14F-4D97-AF65-F5344CB8AC3E}">
        <p14:creationId xmlns:p14="http://schemas.microsoft.com/office/powerpoint/2010/main" val="3772236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E496-C4B1-E00B-8301-19A32DC8E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2905A-98A4-E156-9397-1803130B7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CD26B-FA52-D7CD-459E-B10826279A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33F4EAA-9811-08C9-7A5A-D87AC32E0CD6}"/>
              </a:ext>
            </a:extLst>
          </p:cNvPr>
          <p:cNvSpPr>
            <a:spLocks noGrp="1"/>
          </p:cNvSpPr>
          <p:nvPr>
            <p:ph type="sldNum" sz="quarter" idx="5"/>
          </p:nvPr>
        </p:nvSpPr>
        <p:spPr/>
        <p:txBody>
          <a:bodyPr/>
          <a:lstStyle/>
          <a:p>
            <a:fld id="{028CCF15-0DEE-4D84-A3D9-006467E7655E}" type="slidenum">
              <a:rPr lang="en-GB" smtClean="0"/>
              <a:t>13</a:t>
            </a:fld>
            <a:endParaRPr lang="en-GB"/>
          </a:p>
        </p:txBody>
      </p:sp>
    </p:spTree>
    <p:extLst>
      <p:ext uri="{BB962C8B-B14F-4D97-AF65-F5344CB8AC3E}">
        <p14:creationId xmlns:p14="http://schemas.microsoft.com/office/powerpoint/2010/main" val="110806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93D09-A8D7-954D-817A-F5F8438849B4}" type="slidenum">
              <a:rPr lang="en-US" smtClean="0"/>
              <a:t>14</a:t>
            </a:fld>
            <a:endParaRPr lang="en-US"/>
          </a:p>
        </p:txBody>
      </p:sp>
    </p:spTree>
    <p:extLst>
      <p:ext uri="{BB962C8B-B14F-4D97-AF65-F5344CB8AC3E}">
        <p14:creationId xmlns:p14="http://schemas.microsoft.com/office/powerpoint/2010/main" val="123950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CCF15-0DEE-4D84-A3D9-006467E7655E}" type="slidenum">
              <a:rPr lang="en-GB" smtClean="0"/>
              <a:t>15</a:t>
            </a:fld>
            <a:endParaRPr lang="en-GB"/>
          </a:p>
        </p:txBody>
      </p:sp>
    </p:spTree>
    <p:extLst>
      <p:ext uri="{BB962C8B-B14F-4D97-AF65-F5344CB8AC3E}">
        <p14:creationId xmlns:p14="http://schemas.microsoft.com/office/powerpoint/2010/main" val="284367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115016-0C5E-8940-840D-C3F22B67453E}" type="slidenum">
              <a:rPr lang="en-US" smtClean="0"/>
              <a:t>16</a:t>
            </a:fld>
            <a:endParaRPr lang="en-US"/>
          </a:p>
        </p:txBody>
      </p:sp>
    </p:spTree>
    <p:extLst>
      <p:ext uri="{BB962C8B-B14F-4D97-AF65-F5344CB8AC3E}">
        <p14:creationId xmlns:p14="http://schemas.microsoft.com/office/powerpoint/2010/main" val="64227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8CCF15-0DEE-4D84-A3D9-006467E7655E}" type="slidenum">
              <a:rPr lang="en-GB" smtClean="0"/>
              <a:t>2</a:t>
            </a:fld>
            <a:endParaRPr lang="en-GB"/>
          </a:p>
        </p:txBody>
      </p:sp>
    </p:spTree>
    <p:extLst>
      <p:ext uri="{BB962C8B-B14F-4D97-AF65-F5344CB8AC3E}">
        <p14:creationId xmlns:p14="http://schemas.microsoft.com/office/powerpoint/2010/main" val="250798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ndParaRPr>
          </a:p>
          <a:p>
            <a:endParaRPr lang="en-GB"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28CCF15-0DEE-4D84-A3D9-006467E7655E}" type="slidenum">
              <a:rPr lang="en-GB" smtClean="0"/>
              <a:t>3</a:t>
            </a:fld>
            <a:endParaRPr lang="en-GB"/>
          </a:p>
        </p:txBody>
      </p:sp>
    </p:spTree>
    <p:extLst>
      <p:ext uri="{BB962C8B-B14F-4D97-AF65-F5344CB8AC3E}">
        <p14:creationId xmlns:p14="http://schemas.microsoft.com/office/powerpoint/2010/main" val="371808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6752D-0834-AD4F-A2D5-A43B75F6047B}" type="slidenum">
              <a:rPr lang="en-US" smtClean="0"/>
              <a:t>4</a:t>
            </a:fld>
            <a:endParaRPr lang="en-US"/>
          </a:p>
        </p:txBody>
      </p:sp>
    </p:spTree>
    <p:extLst>
      <p:ext uri="{BB962C8B-B14F-4D97-AF65-F5344CB8AC3E}">
        <p14:creationId xmlns:p14="http://schemas.microsoft.com/office/powerpoint/2010/main" val="235563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CCF15-0DEE-4D84-A3D9-006467E7655E}" type="slidenum">
              <a:rPr lang="en-GB" smtClean="0"/>
              <a:t>5</a:t>
            </a:fld>
            <a:endParaRPr lang="en-GB"/>
          </a:p>
        </p:txBody>
      </p:sp>
    </p:spTree>
    <p:extLst>
      <p:ext uri="{BB962C8B-B14F-4D97-AF65-F5344CB8AC3E}">
        <p14:creationId xmlns:p14="http://schemas.microsoft.com/office/powerpoint/2010/main" val="133669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28CCF15-0DEE-4D84-A3D9-006467E7655E}" type="slidenum">
              <a:rPr lang="en-GB" smtClean="0"/>
              <a:t>6</a:t>
            </a:fld>
            <a:endParaRPr lang="en-GB"/>
          </a:p>
        </p:txBody>
      </p:sp>
    </p:spTree>
    <p:extLst>
      <p:ext uri="{BB962C8B-B14F-4D97-AF65-F5344CB8AC3E}">
        <p14:creationId xmlns:p14="http://schemas.microsoft.com/office/powerpoint/2010/main" val="53602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65D38-1B94-F221-E2A8-F3109AF3C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0D45F-B099-DD5F-A527-514E0637F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A6666-D55B-1306-F9F3-53DCF1C54E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 labels</a:t>
            </a:r>
          </a:p>
        </p:txBody>
      </p:sp>
      <p:sp>
        <p:nvSpPr>
          <p:cNvPr id="4" name="Slide Number Placeholder 3">
            <a:extLst>
              <a:ext uri="{FF2B5EF4-FFF2-40B4-BE49-F238E27FC236}">
                <a16:creationId xmlns:a16="http://schemas.microsoft.com/office/drawing/2014/main" id="{0D29D067-56D5-7FC4-F36F-0D5A59BD014C}"/>
              </a:ext>
            </a:extLst>
          </p:cNvPr>
          <p:cNvSpPr>
            <a:spLocks noGrp="1"/>
          </p:cNvSpPr>
          <p:nvPr>
            <p:ph type="sldNum" sz="quarter" idx="5"/>
          </p:nvPr>
        </p:nvSpPr>
        <p:spPr/>
        <p:txBody>
          <a:bodyPr/>
          <a:lstStyle/>
          <a:p>
            <a:fld id="{028CCF15-0DEE-4D84-A3D9-006467E7655E}" type="slidenum">
              <a:rPr lang="en-GB" smtClean="0"/>
              <a:t>7</a:t>
            </a:fld>
            <a:endParaRPr lang="en-GB"/>
          </a:p>
        </p:txBody>
      </p:sp>
    </p:spTree>
    <p:extLst>
      <p:ext uri="{BB962C8B-B14F-4D97-AF65-F5344CB8AC3E}">
        <p14:creationId xmlns:p14="http://schemas.microsoft.com/office/powerpoint/2010/main" val="394285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BB96-C931-3EDD-5DB7-2A15461D7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404F0-9066-F5C0-5F13-13962B1A6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07346-5597-A29C-2FB6-11EB6C87BC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0064103-0BA7-7DC0-BB34-95CA42C5CF3D}"/>
              </a:ext>
            </a:extLst>
          </p:cNvPr>
          <p:cNvSpPr>
            <a:spLocks noGrp="1"/>
          </p:cNvSpPr>
          <p:nvPr>
            <p:ph type="sldNum" sz="quarter" idx="5"/>
          </p:nvPr>
        </p:nvSpPr>
        <p:spPr/>
        <p:txBody>
          <a:bodyPr/>
          <a:lstStyle/>
          <a:p>
            <a:fld id="{028CCF15-0DEE-4D84-A3D9-006467E7655E}" type="slidenum">
              <a:rPr lang="en-GB" smtClean="0"/>
              <a:t>8</a:t>
            </a:fld>
            <a:endParaRPr lang="en-GB"/>
          </a:p>
        </p:txBody>
      </p:sp>
    </p:spTree>
    <p:extLst>
      <p:ext uri="{BB962C8B-B14F-4D97-AF65-F5344CB8AC3E}">
        <p14:creationId xmlns:p14="http://schemas.microsoft.com/office/powerpoint/2010/main" val="311322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90A9-67F7-A2E8-BBEF-1AEA294EC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1350F-32B4-6E04-1F0F-DEE0D3714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0343A-D937-B6D3-1825-1EB812275C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DCD5EF7-D703-565C-4D51-969328FB2B37}"/>
              </a:ext>
            </a:extLst>
          </p:cNvPr>
          <p:cNvSpPr>
            <a:spLocks noGrp="1"/>
          </p:cNvSpPr>
          <p:nvPr>
            <p:ph type="sldNum" sz="quarter" idx="5"/>
          </p:nvPr>
        </p:nvSpPr>
        <p:spPr/>
        <p:txBody>
          <a:bodyPr/>
          <a:lstStyle/>
          <a:p>
            <a:fld id="{028CCF15-0DEE-4D84-A3D9-006467E7655E}" type="slidenum">
              <a:rPr lang="en-GB" smtClean="0"/>
              <a:t>9</a:t>
            </a:fld>
            <a:endParaRPr lang="en-GB"/>
          </a:p>
        </p:txBody>
      </p:sp>
    </p:spTree>
    <p:extLst>
      <p:ext uri="{BB962C8B-B14F-4D97-AF65-F5344CB8AC3E}">
        <p14:creationId xmlns:p14="http://schemas.microsoft.com/office/powerpoint/2010/main" val="369251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cy-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y-GB"/>
              <a:t>Click to edit Master subtitle style</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138055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128085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cy-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04897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idx="1"/>
          </p:nvPr>
        </p:nvSpPr>
        <p:spPr/>
        <p:txBody>
          <a:body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43545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cy-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y-GB"/>
              <a:t>Click to edit Master text styles</a:t>
            </a:r>
          </a:p>
        </p:txBody>
      </p:sp>
      <p:sp>
        <p:nvSpPr>
          <p:cNvPr id="4" name="Date Placeholder 3"/>
          <p:cNvSpPr>
            <a:spLocks noGrp="1"/>
          </p:cNvSpPr>
          <p:nvPr>
            <p:ph type="dt" sz="half" idx="10"/>
          </p:nvPr>
        </p:nvSpPr>
        <p:spPr/>
        <p:txBody>
          <a:bodyPr/>
          <a:lstStyle/>
          <a:p>
            <a:fld id="{C3D235C1-40E1-F041-B6D0-DEE922DB931C}"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148032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5" name="Date Placeholder 4"/>
          <p:cNvSpPr>
            <a:spLocks noGrp="1"/>
          </p:cNvSpPr>
          <p:nvPr>
            <p:ph type="dt" sz="half" idx="10"/>
          </p:nvPr>
        </p:nvSpPr>
        <p:spPr/>
        <p:txBody>
          <a:bodyPr/>
          <a:lstStyle/>
          <a:p>
            <a:fld id="{C3D235C1-40E1-F041-B6D0-DEE922DB931C}"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73893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cy-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7" name="Date Placeholder 6"/>
          <p:cNvSpPr>
            <a:spLocks noGrp="1"/>
          </p:cNvSpPr>
          <p:nvPr>
            <p:ph type="dt" sz="half" idx="10"/>
          </p:nvPr>
        </p:nvSpPr>
        <p:spPr/>
        <p:txBody>
          <a:bodyPr/>
          <a:lstStyle/>
          <a:p>
            <a:fld id="{C3D235C1-40E1-F041-B6D0-DEE922DB931C}" type="datetimeFigureOut">
              <a:rPr lang="en-US" smtClean="0"/>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47492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Date Placeholder 2"/>
          <p:cNvSpPr>
            <a:spLocks noGrp="1"/>
          </p:cNvSpPr>
          <p:nvPr>
            <p:ph type="dt" sz="half" idx="10"/>
          </p:nvPr>
        </p:nvSpPr>
        <p:spPr/>
        <p:txBody>
          <a:bodyPr/>
          <a:lstStyle/>
          <a:p>
            <a:fld id="{C3D235C1-40E1-F041-B6D0-DEE922DB931C}" type="datetimeFigureOut">
              <a:rPr lang="en-US" smtClean="0"/>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41441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235C1-40E1-F041-B6D0-DEE922DB931C}" type="datetimeFigureOut">
              <a:rPr lang="en-US" smtClean="0"/>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4678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cy-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a:t>Click to edit Master text styles</a:t>
            </a:r>
          </a:p>
        </p:txBody>
      </p:sp>
      <p:sp>
        <p:nvSpPr>
          <p:cNvPr id="5" name="Date Placeholder 4"/>
          <p:cNvSpPr>
            <a:spLocks noGrp="1"/>
          </p:cNvSpPr>
          <p:nvPr>
            <p:ph type="dt" sz="half" idx="10"/>
          </p:nvPr>
        </p:nvSpPr>
        <p:spPr/>
        <p:txBody>
          <a:bodyPr/>
          <a:lstStyle/>
          <a:p>
            <a:fld id="{C3D235C1-40E1-F041-B6D0-DEE922DB931C}"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31859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cy-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a:t>Click to edit Master text styles</a:t>
            </a:r>
          </a:p>
        </p:txBody>
      </p:sp>
      <p:sp>
        <p:nvSpPr>
          <p:cNvPr id="5" name="Date Placeholder 4"/>
          <p:cNvSpPr>
            <a:spLocks noGrp="1"/>
          </p:cNvSpPr>
          <p:nvPr>
            <p:ph type="dt" sz="half" idx="10"/>
          </p:nvPr>
        </p:nvSpPr>
        <p:spPr/>
        <p:txBody>
          <a:bodyPr/>
          <a:lstStyle/>
          <a:p>
            <a:fld id="{C3D235C1-40E1-F041-B6D0-DEE922DB931C}"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72890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y-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D235C1-40E1-F041-B6D0-DEE922DB931C}" type="datetimeFigureOut">
              <a:rPr lang="en-US" smtClean="0"/>
              <a:t>11/4/24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0C76D8-39A2-4E40-A60D-33925056D20C}" type="slidenum">
              <a:rPr lang="en-US" smtClean="0"/>
              <a:t>‹#›</a:t>
            </a:fld>
            <a:endParaRPr lang="en-US"/>
          </a:p>
        </p:txBody>
      </p:sp>
      <p:sp>
        <p:nvSpPr>
          <p:cNvPr id="7" name="Rectangle 6"/>
          <p:cNvSpPr>
            <a:spLocks noChangeArrowheads="1"/>
          </p:cNvSpPr>
          <p:nvPr userDrawn="1"/>
        </p:nvSpPr>
        <p:spPr bwMode="auto">
          <a:xfrm>
            <a:off x="-9722" y="-6551"/>
            <a:ext cx="9167090" cy="1110685"/>
          </a:xfrm>
          <a:prstGeom prst="rect">
            <a:avLst/>
          </a:prstGeom>
          <a:solidFill>
            <a:srgbClr val="001E3D"/>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pic>
        <p:nvPicPr>
          <p:cNvPr id="8" name="Picture 6" descr="CU logo.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058" y="205368"/>
            <a:ext cx="671230" cy="680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204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14/relationships/chartEx" Target="../charts/chartEx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14/relationships/chartEx" Target="../charts/chartEx6.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tiff"/><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14/relationships/chartEx" Target="../charts/chartEx1.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67E85-3BE8-F8E3-42F4-6FA78C662C7B}"/>
              </a:ext>
            </a:extLst>
          </p:cNvPr>
          <p:cNvSpPr/>
          <p:nvPr/>
        </p:nvSpPr>
        <p:spPr>
          <a:xfrm>
            <a:off x="-12526" y="-12526"/>
            <a:ext cx="9256734" cy="1465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0A84146-6F4B-9D4E-BCA8-27583D26133C}"/>
              </a:ext>
            </a:extLst>
          </p:cNvPr>
          <p:cNvSpPr/>
          <p:nvPr/>
        </p:nvSpPr>
        <p:spPr bwMode="auto">
          <a:xfrm>
            <a:off x="2602596" y="1885431"/>
            <a:ext cx="6238217" cy="1793041"/>
          </a:xfrm>
          <a:prstGeom prst="rect">
            <a:avLst/>
          </a:prstGeom>
          <a:solidFill>
            <a:srgbClr val="BF1D4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defRPr/>
            </a:pPr>
            <a:endParaRPr lang="en-US" sz="3600">
              <a:solidFill>
                <a:srgbClr val="003399"/>
              </a:solidFill>
              <a:latin typeface="Franklin Gothic Book" panose="020B0503020102020204" pitchFamily="34" charset="0"/>
            </a:endParaRPr>
          </a:p>
        </p:txBody>
      </p:sp>
      <p:sp>
        <p:nvSpPr>
          <p:cNvPr id="15361" name="Text Box 4"/>
          <p:cNvSpPr txBox="1">
            <a:spLocks noChangeArrowheads="1"/>
          </p:cNvSpPr>
          <p:nvPr/>
        </p:nvSpPr>
        <p:spPr bwMode="auto">
          <a:xfrm>
            <a:off x="2924071" y="2112287"/>
            <a:ext cx="621992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dirty="0">
                <a:solidFill>
                  <a:schemeClr val="bg1"/>
                </a:solidFill>
                <a:latin typeface="Franklin Gothic Book" panose="020B0503020102020204" pitchFamily="34" charset="0"/>
              </a:rPr>
              <a:t>ASSIST study: research into support, including social prescribing, for older people with sight loss</a:t>
            </a:r>
          </a:p>
        </p:txBody>
      </p:sp>
      <p:sp>
        <p:nvSpPr>
          <p:cNvPr id="15362" name="Text Box 5"/>
          <p:cNvSpPr txBox="1">
            <a:spLocks noChangeArrowheads="1"/>
          </p:cNvSpPr>
          <p:nvPr/>
        </p:nvSpPr>
        <p:spPr bwMode="auto">
          <a:xfrm>
            <a:off x="2602596" y="4048293"/>
            <a:ext cx="5743367"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700" b="1" dirty="0">
                <a:solidFill>
                  <a:srgbClr val="2A3A3D"/>
                </a:solidFill>
                <a:latin typeface="Franklin Gothic Book" panose="020B0503020102020204" pitchFamily="34" charset="0"/>
              </a:rPr>
              <a:t>Dr Jennifer Acton</a:t>
            </a:r>
          </a:p>
          <a:p>
            <a:pPr eaLnBrk="1" hangingPunct="1"/>
            <a:r>
              <a:rPr lang="en-US" sz="1800" dirty="0">
                <a:solidFill>
                  <a:srgbClr val="383735"/>
                </a:solidFill>
                <a:latin typeface="franklin_gothic_fs_bookRg"/>
              </a:rPr>
              <a:t>Senior Lecturer</a:t>
            </a:r>
          </a:p>
          <a:p>
            <a:pPr eaLnBrk="1" hangingPunct="1"/>
            <a:r>
              <a:rPr lang="en-US" sz="1800" dirty="0">
                <a:solidFill>
                  <a:srgbClr val="383735"/>
                </a:solidFill>
                <a:latin typeface="franklin_gothic_fs_bookRg"/>
              </a:rPr>
              <a:t>School of Optometry and Vision Sciences, Cardiff University</a:t>
            </a:r>
            <a:endParaRPr lang="en-GB" sz="1800" dirty="0">
              <a:solidFill>
                <a:srgbClr val="2A3A3D"/>
              </a:solidFill>
              <a:latin typeface="Franklin Gothic Book" panose="020B0503020102020204" pitchFamily="34" charset="0"/>
            </a:endParaRPr>
          </a:p>
        </p:txBody>
      </p:sp>
      <p:pic>
        <p:nvPicPr>
          <p:cNvPr id="3" name="Picture 2">
            <a:extLst>
              <a:ext uri="{FF2B5EF4-FFF2-40B4-BE49-F238E27FC236}">
                <a16:creationId xmlns:a16="http://schemas.microsoft.com/office/drawing/2014/main" id="{27576979-A99B-4598-978B-85125276B6D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22240" y="1885431"/>
            <a:ext cx="1792540" cy="1792540"/>
          </a:xfrm>
          <a:prstGeom prst="rect">
            <a:avLst/>
          </a:prstGeom>
        </p:spPr>
      </p:pic>
      <p:pic>
        <p:nvPicPr>
          <p:cNvPr id="8" name="Picture 7" descr="Text&#10;&#10;Description automatically generated">
            <a:extLst>
              <a:ext uri="{FF2B5EF4-FFF2-40B4-BE49-F238E27FC236}">
                <a16:creationId xmlns:a16="http://schemas.microsoft.com/office/drawing/2014/main" id="{684DCFC0-F08E-D11C-A84A-3BC30B57C5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719" t="32750" r="24436" b="33284"/>
          <a:stretch/>
        </p:blipFill>
        <p:spPr>
          <a:xfrm>
            <a:off x="0" y="0"/>
            <a:ext cx="2514780" cy="1090570"/>
          </a:xfrm>
          <a:prstGeom prst="rect">
            <a:avLst/>
          </a:prstGeom>
        </p:spPr>
      </p:pic>
      <p:pic>
        <p:nvPicPr>
          <p:cNvPr id="2" name="Picture 1" descr="A picture containing diagram&#10;&#10;Description automatically generated">
            <a:extLst>
              <a:ext uri="{FF2B5EF4-FFF2-40B4-BE49-F238E27FC236}">
                <a16:creationId xmlns:a16="http://schemas.microsoft.com/office/drawing/2014/main" id="{737D4AC0-3A92-C184-A493-E562FB72D19A}"/>
              </a:ext>
            </a:extLst>
          </p:cNvPr>
          <p:cNvPicPr>
            <a:picLocks noChangeAspect="1"/>
          </p:cNvPicPr>
          <p:nvPr/>
        </p:nvPicPr>
        <p:blipFill rotWithShape="1">
          <a:blip r:embed="rId5">
            <a:extLst>
              <a:ext uri="{28A0092B-C50C-407E-A947-70E740481C1C}">
                <a14:useLocalDpi xmlns:a14="http://schemas.microsoft.com/office/drawing/2010/main" val="0"/>
              </a:ext>
            </a:extLst>
          </a:blip>
          <a:srcRect l="16141" t="-2" b="2"/>
          <a:stretch/>
        </p:blipFill>
        <p:spPr bwMode="auto">
          <a:xfrm>
            <a:off x="7012235" y="16981"/>
            <a:ext cx="2059940" cy="1228090"/>
          </a:xfrm>
          <a:prstGeom prst="rect">
            <a:avLst/>
          </a:prstGeom>
          <a:noFill/>
          <a:ln>
            <a:noFill/>
          </a:ln>
          <a:extLst>
            <a:ext uri="{53640926-AAD7-44D8-BBD7-CCE9431645EC}">
              <a14:shadowObscured xmlns:a14="http://schemas.microsoft.com/office/drawing/2010/main"/>
            </a:ext>
          </a:extLst>
        </p:spPr>
      </p:pic>
      <p:pic>
        <p:nvPicPr>
          <p:cNvPr id="5" name="Picture 4" descr="Text&#10;&#10;Description automatically generated with medium confidence">
            <a:extLst>
              <a:ext uri="{FF2B5EF4-FFF2-40B4-BE49-F238E27FC236}">
                <a16:creationId xmlns:a16="http://schemas.microsoft.com/office/drawing/2014/main" id="{6648AD27-F9C1-5504-551E-3E814AF0F7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886" y="103433"/>
            <a:ext cx="885825" cy="904875"/>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1051E00B-3384-CA83-01E0-BD8DBAC5A1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5177" y="291204"/>
            <a:ext cx="1218220" cy="679644"/>
          </a:xfrm>
          <a:prstGeom prst="rect">
            <a:avLst/>
          </a:prstGeom>
        </p:spPr>
      </p:pic>
      <p:pic>
        <p:nvPicPr>
          <p:cNvPr id="9" name="Picture 8" descr="A logo of a university&#10;&#10;Description automatically generated">
            <a:extLst>
              <a:ext uri="{FF2B5EF4-FFF2-40B4-BE49-F238E27FC236}">
                <a16:creationId xmlns:a16="http://schemas.microsoft.com/office/drawing/2014/main" id="{079E7FF5-9119-B95F-4485-7036B10F29D2}"/>
              </a:ext>
            </a:extLst>
          </p:cNvPr>
          <p:cNvPicPr>
            <a:picLocks noChangeAspect="1"/>
          </p:cNvPicPr>
          <p:nvPr/>
        </p:nvPicPr>
        <p:blipFill>
          <a:blip r:embed="rId8"/>
          <a:stretch>
            <a:fillRect/>
          </a:stretch>
        </p:blipFill>
        <p:spPr>
          <a:xfrm>
            <a:off x="5325710" y="224953"/>
            <a:ext cx="1218220" cy="8121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F12DE-B173-8BDA-B34A-2BCCD3992E4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B07FA7B-BE28-C27D-C0CF-4AC715B4C5EC}"/>
              </a:ext>
            </a:extLst>
          </p:cNvPr>
          <p:cNvSpPr>
            <a:spLocks noGrp="1"/>
          </p:cNvSpPr>
          <p:nvPr>
            <p:ph type="title"/>
          </p:nvPr>
        </p:nvSpPr>
        <p:spPr>
          <a:xfrm>
            <a:off x="1057012" y="205979"/>
            <a:ext cx="7629787" cy="857250"/>
          </a:xfrm>
        </p:spPr>
        <p:txBody>
          <a:bodyPr>
            <a:normAutofit/>
          </a:bodyPr>
          <a:lstStyle/>
          <a:p>
            <a:r>
              <a:rPr lang="en-GB" sz="4400" b="0" dirty="0">
                <a:solidFill>
                  <a:schemeClr val="bg1"/>
                </a:solidFill>
              </a:rPr>
              <a:t>Preliminary results: survey</a:t>
            </a:r>
          </a:p>
        </p:txBody>
      </p:sp>
      <mc:AlternateContent xmlns:mc="http://schemas.openxmlformats.org/markup-compatibility/2006" xmlns:cx2="http://schemas.microsoft.com/office/drawing/2015/10/21/chartex">
        <mc:Choice Requires="cx2">
          <p:graphicFrame>
            <p:nvGraphicFramePr>
              <p:cNvPr id="9" name="Chart 8">
                <a:extLst>
                  <a:ext uri="{FF2B5EF4-FFF2-40B4-BE49-F238E27FC236}">
                    <a16:creationId xmlns:a16="http://schemas.microsoft.com/office/drawing/2014/main" id="{E9AB9911-C5E5-70F4-089A-23B01FE4A347}"/>
                  </a:ext>
                </a:extLst>
              </p:cNvPr>
              <p:cNvGraphicFramePr/>
              <p:nvPr>
                <p:extLst>
                  <p:ext uri="{D42A27DB-BD31-4B8C-83A1-F6EECF244321}">
                    <p14:modId xmlns:p14="http://schemas.microsoft.com/office/powerpoint/2010/main" val="2086269936"/>
                  </p:ext>
                </p:extLst>
              </p:nvPr>
            </p:nvGraphicFramePr>
            <p:xfrm>
              <a:off x="280837" y="1210962"/>
              <a:ext cx="8582325" cy="372655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hart 8">
                <a:extLst>
                  <a:ext uri="{FF2B5EF4-FFF2-40B4-BE49-F238E27FC236}">
                    <a16:creationId xmlns:a16="http://schemas.microsoft.com/office/drawing/2014/main" id="{E9AB9911-C5E5-70F4-089A-23B01FE4A347}"/>
                  </a:ext>
                </a:extLst>
              </p:cNvPr>
              <p:cNvPicPr>
                <a:picLocks noGrp="1" noRot="1" noChangeAspect="1" noMove="1" noResize="1" noEditPoints="1" noAdjustHandles="1" noChangeArrowheads="1" noChangeShapeType="1"/>
              </p:cNvPicPr>
              <p:nvPr/>
            </p:nvPicPr>
            <p:blipFill>
              <a:blip r:embed="rId4"/>
              <a:stretch>
                <a:fillRect/>
              </a:stretch>
            </p:blipFill>
            <p:spPr>
              <a:xfrm>
                <a:off x="280837" y="1210962"/>
                <a:ext cx="8582325" cy="3726559"/>
              </a:xfrm>
              <a:prstGeom prst="rect">
                <a:avLst/>
              </a:prstGeom>
            </p:spPr>
          </p:pic>
        </mc:Fallback>
      </mc:AlternateContent>
      <p:sp>
        <p:nvSpPr>
          <p:cNvPr id="13" name="TextBox 12">
            <a:extLst>
              <a:ext uri="{FF2B5EF4-FFF2-40B4-BE49-F238E27FC236}">
                <a16:creationId xmlns:a16="http://schemas.microsoft.com/office/drawing/2014/main" id="{5ABCBAEF-24C5-9E24-15C0-5A95CE844B30}"/>
              </a:ext>
            </a:extLst>
          </p:cNvPr>
          <p:cNvSpPr txBox="1"/>
          <p:nvPr/>
        </p:nvSpPr>
        <p:spPr>
          <a:xfrm>
            <a:off x="7068065" y="4629744"/>
            <a:ext cx="858761" cy="307777"/>
          </a:xfrm>
          <a:prstGeom prst="rect">
            <a:avLst/>
          </a:prstGeom>
          <a:noFill/>
        </p:spPr>
        <p:txBody>
          <a:bodyPr wrap="none" rtlCol="0">
            <a:spAutoFit/>
          </a:bodyPr>
          <a:lstStyle/>
          <a:p>
            <a:r>
              <a:rPr lang="en-GB" sz="1400" dirty="0">
                <a:solidFill>
                  <a:schemeClr val="bg1">
                    <a:lumMod val="50000"/>
                  </a:schemeClr>
                </a:solidFill>
              </a:rPr>
              <a:t>% agreed</a:t>
            </a:r>
          </a:p>
        </p:txBody>
      </p:sp>
      <p:sp>
        <p:nvSpPr>
          <p:cNvPr id="2" name="TextBox 1">
            <a:extLst>
              <a:ext uri="{FF2B5EF4-FFF2-40B4-BE49-F238E27FC236}">
                <a16:creationId xmlns:a16="http://schemas.microsoft.com/office/drawing/2014/main" id="{02441C3A-4390-C037-E7B4-F2978C4AEF0D}"/>
              </a:ext>
            </a:extLst>
          </p:cNvPr>
          <p:cNvSpPr txBox="1"/>
          <p:nvPr/>
        </p:nvSpPr>
        <p:spPr>
          <a:xfrm>
            <a:off x="3353544" y="4629744"/>
            <a:ext cx="643125" cy="307777"/>
          </a:xfrm>
          <a:prstGeom prst="rect">
            <a:avLst/>
          </a:prstGeom>
          <a:noFill/>
        </p:spPr>
        <p:txBody>
          <a:bodyPr wrap="none" rtlCol="0">
            <a:spAutoFit/>
          </a:bodyPr>
          <a:lstStyle/>
          <a:p>
            <a:r>
              <a:rPr lang="en-GB" sz="1400" dirty="0">
                <a:solidFill>
                  <a:schemeClr val="bg1">
                    <a:lumMod val="50000"/>
                  </a:schemeClr>
                </a:solidFill>
              </a:rPr>
              <a:t>n=291</a:t>
            </a:r>
          </a:p>
        </p:txBody>
      </p:sp>
    </p:spTree>
    <p:extLst>
      <p:ext uri="{BB962C8B-B14F-4D97-AF65-F5344CB8AC3E}">
        <p14:creationId xmlns:p14="http://schemas.microsoft.com/office/powerpoint/2010/main" val="376131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AE430-E0CB-0F2D-5985-CA0EE52D36A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2CBDC2C-930C-FC11-B2E4-3CC529E07A2E}"/>
              </a:ext>
            </a:extLst>
          </p:cNvPr>
          <p:cNvSpPr>
            <a:spLocks noGrp="1"/>
          </p:cNvSpPr>
          <p:nvPr>
            <p:ph type="title"/>
          </p:nvPr>
        </p:nvSpPr>
        <p:spPr>
          <a:xfrm>
            <a:off x="1057012" y="205979"/>
            <a:ext cx="7629787" cy="857250"/>
          </a:xfrm>
        </p:spPr>
        <p:txBody>
          <a:bodyPr>
            <a:normAutofit/>
          </a:bodyPr>
          <a:lstStyle/>
          <a:p>
            <a:r>
              <a:rPr lang="en-GB" sz="4400" b="0" dirty="0">
                <a:solidFill>
                  <a:schemeClr val="bg1"/>
                </a:solidFill>
              </a:rPr>
              <a:t>Preliminary results: survey</a:t>
            </a:r>
          </a:p>
        </p:txBody>
      </p:sp>
      <p:sp>
        <p:nvSpPr>
          <p:cNvPr id="3" name="Content Placeholder 2">
            <a:extLst>
              <a:ext uri="{FF2B5EF4-FFF2-40B4-BE49-F238E27FC236}">
                <a16:creationId xmlns:a16="http://schemas.microsoft.com/office/drawing/2014/main" id="{6CEA3777-65D7-FFA0-CF56-524F94B53889}"/>
              </a:ext>
            </a:extLst>
          </p:cNvPr>
          <p:cNvSpPr>
            <a:spLocks noGrp="1"/>
          </p:cNvSpPr>
          <p:nvPr>
            <p:ph type="body" sz="half" idx="2"/>
          </p:nvPr>
        </p:nvSpPr>
        <p:spPr>
          <a:xfrm>
            <a:off x="4446587" y="3596356"/>
            <a:ext cx="3008313" cy="3518297"/>
          </a:xfrm>
        </p:spPr>
        <p:txBody>
          <a:bodyPr>
            <a:normAutofit/>
          </a:bodyPr>
          <a:lstStyle/>
          <a:p>
            <a:pPr marL="0" indent="0">
              <a:buNone/>
            </a:pPr>
            <a:endParaRPr lang="en-GB" sz="1600" dirty="0">
              <a:solidFill>
                <a:schemeClr val="bg1">
                  <a:lumMod val="50000"/>
                </a:schemeClr>
              </a:solidFill>
            </a:endParaRPr>
          </a:p>
          <a:p>
            <a:pPr marL="0" indent="0">
              <a:buNone/>
            </a:pPr>
            <a:r>
              <a:rPr lang="en-GB" sz="1600" dirty="0">
                <a:solidFill>
                  <a:schemeClr val="bg1">
                    <a:lumMod val="50000"/>
                  </a:schemeClr>
                </a:solidFill>
              </a:rPr>
              <a:t>% who answered yes</a:t>
            </a:r>
            <a:endParaRPr lang="en-GB" sz="1600" b="1" dirty="0">
              <a:solidFill>
                <a:schemeClr val="bg1">
                  <a:lumMod val="50000"/>
                </a:schemeClr>
              </a:solidFill>
            </a:endParaRPr>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88DBCC70-2ECA-B84D-B2D8-09EC27811844}"/>
                  </a:ext>
                </a:extLst>
              </p:cNvPr>
              <p:cNvGraphicFramePr>
                <a:graphicFrameLocks/>
              </p:cNvGraphicFramePr>
              <p:nvPr>
                <p:extLst>
                  <p:ext uri="{D42A27DB-BD31-4B8C-83A1-F6EECF244321}">
                    <p14:modId xmlns:p14="http://schemas.microsoft.com/office/powerpoint/2010/main" val="2786850343"/>
                  </p:ext>
                </p:extLst>
              </p:nvPr>
            </p:nvGraphicFramePr>
            <p:xfrm>
              <a:off x="1689100" y="1149350"/>
              <a:ext cx="5765800" cy="28448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88DBCC70-2ECA-B84D-B2D8-09EC27811844}"/>
                  </a:ext>
                </a:extLst>
              </p:cNvPr>
              <p:cNvPicPr>
                <a:picLocks noGrp="1" noRot="1" noChangeAspect="1" noMove="1" noResize="1" noEditPoints="1" noAdjustHandles="1" noChangeArrowheads="1" noChangeShapeType="1"/>
              </p:cNvPicPr>
              <p:nvPr/>
            </p:nvPicPr>
            <p:blipFill>
              <a:blip r:embed="rId4"/>
              <a:stretch>
                <a:fillRect/>
              </a:stretch>
            </p:blipFill>
            <p:spPr>
              <a:xfrm>
                <a:off x="1689100" y="1149350"/>
                <a:ext cx="5765800" cy="2844800"/>
              </a:xfrm>
              <a:prstGeom prst="rect">
                <a:avLst/>
              </a:prstGeom>
            </p:spPr>
          </p:pic>
        </mc:Fallback>
      </mc:AlternateContent>
    </p:spTree>
    <p:extLst>
      <p:ext uri="{BB962C8B-B14F-4D97-AF65-F5344CB8AC3E}">
        <p14:creationId xmlns:p14="http://schemas.microsoft.com/office/powerpoint/2010/main" val="47990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B7B8-1165-F023-0258-4166F260F4BC}"/>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24F53A8-06C7-2DDF-DAAE-4721189A6533}"/>
              </a:ext>
            </a:extLst>
          </p:cNvPr>
          <p:cNvSpPr>
            <a:spLocks noGrp="1"/>
          </p:cNvSpPr>
          <p:nvPr>
            <p:ph type="title"/>
          </p:nvPr>
        </p:nvSpPr>
        <p:spPr>
          <a:xfrm>
            <a:off x="1057012" y="205979"/>
            <a:ext cx="7629787" cy="857250"/>
          </a:xfrm>
        </p:spPr>
        <p:txBody>
          <a:bodyPr>
            <a:normAutofit/>
          </a:bodyPr>
          <a:lstStyle/>
          <a:p>
            <a:r>
              <a:rPr lang="en-GB" sz="4400" b="0" dirty="0">
                <a:solidFill>
                  <a:schemeClr val="bg1"/>
                </a:solidFill>
              </a:rPr>
              <a:t>Preliminary results: survey</a:t>
            </a:r>
          </a:p>
        </p:txBody>
      </p:sp>
      <mc:AlternateContent xmlns:mc="http://schemas.openxmlformats.org/markup-compatibility/2006" xmlns:cx2="http://schemas.microsoft.com/office/drawing/2015/10/21/chartex">
        <mc:Choice Requires="cx2">
          <p:graphicFrame>
            <p:nvGraphicFramePr>
              <p:cNvPr id="6" name="Chart 5">
                <a:extLst>
                  <a:ext uri="{FF2B5EF4-FFF2-40B4-BE49-F238E27FC236}">
                    <a16:creationId xmlns:a16="http://schemas.microsoft.com/office/drawing/2014/main" id="{31886F5D-2B77-66E9-96F0-3F2942D9778F}"/>
                  </a:ext>
                </a:extLst>
              </p:cNvPr>
              <p:cNvGraphicFramePr/>
              <p:nvPr>
                <p:extLst>
                  <p:ext uri="{D42A27DB-BD31-4B8C-83A1-F6EECF244321}">
                    <p14:modId xmlns:p14="http://schemas.microsoft.com/office/powerpoint/2010/main" val="3368760061"/>
                  </p:ext>
                </p:extLst>
              </p:nvPr>
            </p:nvGraphicFramePr>
            <p:xfrm>
              <a:off x="1057013" y="1200149"/>
              <a:ext cx="6801884" cy="373737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hart 5">
                <a:extLst>
                  <a:ext uri="{FF2B5EF4-FFF2-40B4-BE49-F238E27FC236}">
                    <a16:creationId xmlns:a16="http://schemas.microsoft.com/office/drawing/2014/main" id="{31886F5D-2B77-66E9-96F0-3F2942D9778F}"/>
                  </a:ext>
                </a:extLst>
              </p:cNvPr>
              <p:cNvPicPr>
                <a:picLocks noGrp="1" noRot="1" noChangeAspect="1" noMove="1" noResize="1" noEditPoints="1" noAdjustHandles="1" noChangeArrowheads="1" noChangeShapeType="1"/>
              </p:cNvPicPr>
              <p:nvPr/>
            </p:nvPicPr>
            <p:blipFill>
              <a:blip r:embed="rId4"/>
              <a:stretch>
                <a:fillRect/>
              </a:stretch>
            </p:blipFill>
            <p:spPr>
              <a:xfrm>
                <a:off x="1057013" y="1200149"/>
                <a:ext cx="6801884" cy="3737371"/>
              </a:xfrm>
              <a:prstGeom prst="rect">
                <a:avLst/>
              </a:prstGeom>
            </p:spPr>
          </p:pic>
        </mc:Fallback>
      </mc:AlternateContent>
    </p:spTree>
    <p:extLst>
      <p:ext uri="{BB962C8B-B14F-4D97-AF65-F5344CB8AC3E}">
        <p14:creationId xmlns:p14="http://schemas.microsoft.com/office/powerpoint/2010/main" val="338245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F66B-E699-581C-94BE-79409A97F68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7BE3531-D273-41FC-2805-E1FF696A35DD}"/>
              </a:ext>
            </a:extLst>
          </p:cNvPr>
          <p:cNvSpPr>
            <a:spLocks noGrp="1"/>
          </p:cNvSpPr>
          <p:nvPr>
            <p:ph type="title"/>
          </p:nvPr>
        </p:nvSpPr>
        <p:spPr>
          <a:xfrm>
            <a:off x="1057012" y="205979"/>
            <a:ext cx="7629787" cy="857250"/>
          </a:xfrm>
        </p:spPr>
        <p:txBody>
          <a:bodyPr>
            <a:normAutofit/>
          </a:bodyPr>
          <a:lstStyle/>
          <a:p>
            <a:r>
              <a:rPr lang="en-GB" sz="4400" b="0" dirty="0">
                <a:solidFill>
                  <a:schemeClr val="bg1"/>
                </a:solidFill>
              </a:rPr>
              <a:t>Preliminary results: survey</a:t>
            </a:r>
          </a:p>
        </p:txBody>
      </p:sp>
      <p:sp>
        <p:nvSpPr>
          <p:cNvPr id="13" name="TextBox 12">
            <a:extLst>
              <a:ext uri="{FF2B5EF4-FFF2-40B4-BE49-F238E27FC236}">
                <a16:creationId xmlns:a16="http://schemas.microsoft.com/office/drawing/2014/main" id="{10FF0A2D-BE19-D28B-7164-76DC3675C820}"/>
              </a:ext>
            </a:extLst>
          </p:cNvPr>
          <p:cNvSpPr txBox="1"/>
          <p:nvPr/>
        </p:nvSpPr>
        <p:spPr>
          <a:xfrm>
            <a:off x="333632" y="1161535"/>
            <a:ext cx="8810368" cy="646331"/>
          </a:xfrm>
          <a:prstGeom prst="rect">
            <a:avLst/>
          </a:prstGeom>
          <a:noFill/>
        </p:spPr>
        <p:txBody>
          <a:bodyPr wrap="square" rtlCol="0">
            <a:spAutoFit/>
          </a:bodyPr>
          <a:lstStyle/>
          <a:p>
            <a:r>
              <a:rPr lang="en-GB" sz="1800" dirty="0">
                <a:solidFill>
                  <a:schemeClr val="bg1">
                    <a:lumMod val="50000"/>
                  </a:schemeClr>
                </a:solidFill>
                <a:effectLst/>
                <a:latin typeface=".SFNS"/>
              </a:rPr>
              <a:t>Thinking of a time when you faced the biggest challenge with accessing services because of your sight loss, was it because of.... </a:t>
            </a:r>
            <a:endParaRPr lang="en-GB" sz="1400" dirty="0">
              <a:solidFill>
                <a:schemeClr val="bg1">
                  <a:lumMod val="50000"/>
                </a:schemeClr>
              </a:solidFill>
              <a:effectLst/>
            </a:endParaRPr>
          </a:p>
        </p:txBody>
      </p:sp>
      <mc:AlternateContent xmlns:mc="http://schemas.openxmlformats.org/markup-compatibility/2006" xmlns:cx2="http://schemas.microsoft.com/office/drawing/2015/10/21/chartex">
        <mc:Choice Requires="cx2">
          <p:graphicFrame>
            <p:nvGraphicFramePr>
              <p:cNvPr id="4" name="Chart 3">
                <a:extLst>
                  <a:ext uri="{FF2B5EF4-FFF2-40B4-BE49-F238E27FC236}">
                    <a16:creationId xmlns:a16="http://schemas.microsoft.com/office/drawing/2014/main" id="{AB06D38C-E907-1440-BE5C-A4978DF9C4F3}"/>
                  </a:ext>
                </a:extLst>
              </p:cNvPr>
              <p:cNvGraphicFramePr>
                <a:graphicFrameLocks/>
              </p:cNvGraphicFramePr>
              <p:nvPr>
                <p:extLst>
                  <p:ext uri="{D42A27DB-BD31-4B8C-83A1-F6EECF244321}">
                    <p14:modId xmlns:p14="http://schemas.microsoft.com/office/powerpoint/2010/main" val="606724419"/>
                  </p:ext>
                </p:extLst>
              </p:nvPr>
            </p:nvGraphicFramePr>
            <p:xfrm>
              <a:off x="1212850" y="1995240"/>
              <a:ext cx="6718300" cy="29083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AB06D38C-E907-1440-BE5C-A4978DF9C4F3}"/>
                  </a:ext>
                </a:extLst>
              </p:cNvPr>
              <p:cNvPicPr>
                <a:picLocks noGrp="1" noRot="1" noChangeAspect="1" noMove="1" noResize="1" noEditPoints="1" noAdjustHandles="1" noChangeArrowheads="1" noChangeShapeType="1"/>
              </p:cNvPicPr>
              <p:nvPr/>
            </p:nvPicPr>
            <p:blipFill>
              <a:blip r:embed="rId4"/>
              <a:stretch>
                <a:fillRect/>
              </a:stretch>
            </p:blipFill>
            <p:spPr>
              <a:xfrm>
                <a:off x="1212850" y="1995240"/>
                <a:ext cx="6718300" cy="2908300"/>
              </a:xfrm>
              <a:prstGeom prst="rect">
                <a:avLst/>
              </a:prstGeom>
            </p:spPr>
          </p:pic>
        </mc:Fallback>
      </mc:AlternateContent>
    </p:spTree>
    <p:extLst>
      <p:ext uri="{BB962C8B-B14F-4D97-AF65-F5344CB8AC3E}">
        <p14:creationId xmlns:p14="http://schemas.microsoft.com/office/powerpoint/2010/main" val="374170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17B4571-D855-1DC4-E2BB-72E99FD713A6}"/>
              </a:ext>
            </a:extLst>
          </p:cNvPr>
          <p:cNvSpPr/>
          <p:nvPr/>
        </p:nvSpPr>
        <p:spPr>
          <a:xfrm>
            <a:off x="-61783" y="0"/>
            <a:ext cx="9242854" cy="26937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Block Arc 5">
            <a:extLst>
              <a:ext uri="{FF2B5EF4-FFF2-40B4-BE49-F238E27FC236}">
                <a16:creationId xmlns:a16="http://schemas.microsoft.com/office/drawing/2014/main" id="{10B0AA79-2B6D-9243-68D1-9DA5713C3D92}"/>
              </a:ext>
            </a:extLst>
          </p:cNvPr>
          <p:cNvSpPr/>
          <p:nvPr/>
        </p:nvSpPr>
        <p:spPr>
          <a:xfrm>
            <a:off x="2968201" y="2978396"/>
            <a:ext cx="3238017" cy="2621666"/>
          </a:xfrm>
          <a:prstGeom prst="blockArc">
            <a:avLst>
              <a:gd name="adj1" fmla="val 10780012"/>
              <a:gd name="adj2" fmla="val 0"/>
              <a:gd name="adj3" fmla="val 25000"/>
            </a:avLst>
          </a:prstGeom>
          <a:solidFill>
            <a:srgbClr val="F6B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Block Arc 6">
            <a:extLst>
              <a:ext uri="{FF2B5EF4-FFF2-40B4-BE49-F238E27FC236}">
                <a16:creationId xmlns:a16="http://schemas.microsoft.com/office/drawing/2014/main" id="{D97D249E-A1DA-C694-BDD2-702A35BBC0CE}"/>
              </a:ext>
            </a:extLst>
          </p:cNvPr>
          <p:cNvSpPr/>
          <p:nvPr/>
        </p:nvSpPr>
        <p:spPr>
          <a:xfrm>
            <a:off x="1997357" y="2006123"/>
            <a:ext cx="5181842" cy="4566213"/>
          </a:xfrm>
          <a:prstGeom prst="blockArc">
            <a:avLst>
              <a:gd name="adj1" fmla="val 10786198"/>
              <a:gd name="adj2" fmla="val 7276"/>
              <a:gd name="adj3" fmla="val 21354"/>
            </a:avLst>
          </a:prstGeom>
          <a:solidFill>
            <a:srgbClr val="E5D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TextBox 7">
            <a:extLst>
              <a:ext uri="{FF2B5EF4-FFF2-40B4-BE49-F238E27FC236}">
                <a16:creationId xmlns:a16="http://schemas.microsoft.com/office/drawing/2014/main" id="{4E20C53B-5140-2E62-F7CC-FB72032423C8}"/>
              </a:ext>
            </a:extLst>
          </p:cNvPr>
          <p:cNvSpPr txBox="1"/>
          <p:nvPr/>
        </p:nvSpPr>
        <p:spPr>
          <a:xfrm>
            <a:off x="4020755" y="4228462"/>
            <a:ext cx="1102489" cy="507831"/>
          </a:xfrm>
          <a:prstGeom prst="rect">
            <a:avLst/>
          </a:prstGeom>
          <a:noFill/>
        </p:spPr>
        <p:txBody>
          <a:bodyPr wrap="square" rtlCol="0">
            <a:spAutoFit/>
          </a:bodyPr>
          <a:lstStyle/>
          <a:p>
            <a:pPr algn="ctr"/>
            <a:r>
              <a:rPr lang="en-US" sz="1350"/>
              <a:t>Older person with VI</a:t>
            </a:r>
          </a:p>
        </p:txBody>
      </p:sp>
      <p:sp>
        <p:nvSpPr>
          <p:cNvPr id="10" name="Block Arc 9">
            <a:extLst>
              <a:ext uri="{FF2B5EF4-FFF2-40B4-BE49-F238E27FC236}">
                <a16:creationId xmlns:a16="http://schemas.microsoft.com/office/drawing/2014/main" id="{8FA91FBC-13D0-493A-B3F0-D021410C9DBE}"/>
              </a:ext>
            </a:extLst>
          </p:cNvPr>
          <p:cNvSpPr/>
          <p:nvPr/>
        </p:nvSpPr>
        <p:spPr>
          <a:xfrm>
            <a:off x="283580" y="107758"/>
            <a:ext cx="8576840" cy="8381517"/>
          </a:xfrm>
          <a:prstGeom prst="blockArc">
            <a:avLst>
              <a:gd name="adj1" fmla="val 10800000"/>
              <a:gd name="adj2" fmla="val 1"/>
              <a:gd name="adj3" fmla="val 11743"/>
            </a:avLst>
          </a:prstGeom>
          <a:solidFill>
            <a:srgbClr val="467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Block Arc 10">
            <a:extLst>
              <a:ext uri="{FF2B5EF4-FFF2-40B4-BE49-F238E27FC236}">
                <a16:creationId xmlns:a16="http://schemas.microsoft.com/office/drawing/2014/main" id="{758F444C-4548-4326-C789-849D29A7C8BB}"/>
              </a:ext>
            </a:extLst>
          </p:cNvPr>
          <p:cNvSpPr/>
          <p:nvPr/>
        </p:nvSpPr>
        <p:spPr>
          <a:xfrm>
            <a:off x="1223301" y="1077256"/>
            <a:ext cx="6729955" cy="6453608"/>
          </a:xfrm>
          <a:prstGeom prst="blockArc">
            <a:avLst>
              <a:gd name="adj1" fmla="val 10800000"/>
              <a:gd name="adj2" fmla="val 21592413"/>
              <a:gd name="adj3" fmla="val 14544"/>
            </a:avLst>
          </a:prstGeom>
          <a:solidFill>
            <a:srgbClr val="8FC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TextBox 11">
            <a:extLst>
              <a:ext uri="{FF2B5EF4-FFF2-40B4-BE49-F238E27FC236}">
                <a16:creationId xmlns:a16="http://schemas.microsoft.com/office/drawing/2014/main" id="{12FB8F9C-A028-4361-AC6F-98D70AEA8654}"/>
              </a:ext>
            </a:extLst>
          </p:cNvPr>
          <p:cNvSpPr txBox="1"/>
          <p:nvPr/>
        </p:nvSpPr>
        <p:spPr>
          <a:xfrm>
            <a:off x="3926753" y="1208701"/>
            <a:ext cx="1691352" cy="300082"/>
          </a:xfrm>
          <a:prstGeom prst="rect">
            <a:avLst/>
          </a:prstGeom>
          <a:noFill/>
        </p:spPr>
        <p:txBody>
          <a:bodyPr wrap="square" rtlCol="0">
            <a:spAutoFit/>
          </a:bodyPr>
          <a:lstStyle/>
          <a:p>
            <a:r>
              <a:rPr lang="en-US" sz="1350"/>
              <a:t>Access to services</a:t>
            </a:r>
          </a:p>
        </p:txBody>
      </p:sp>
      <p:sp>
        <p:nvSpPr>
          <p:cNvPr id="13" name="TextBox 12">
            <a:extLst>
              <a:ext uri="{FF2B5EF4-FFF2-40B4-BE49-F238E27FC236}">
                <a16:creationId xmlns:a16="http://schemas.microsoft.com/office/drawing/2014/main" id="{02318D8B-9F2B-DC81-BC03-8C9A645AA105}"/>
              </a:ext>
            </a:extLst>
          </p:cNvPr>
          <p:cNvSpPr txBox="1"/>
          <p:nvPr/>
        </p:nvSpPr>
        <p:spPr>
          <a:xfrm>
            <a:off x="2966035" y="1569895"/>
            <a:ext cx="882572" cy="461665"/>
          </a:xfrm>
          <a:prstGeom prst="rect">
            <a:avLst/>
          </a:prstGeom>
          <a:noFill/>
        </p:spPr>
        <p:txBody>
          <a:bodyPr wrap="square" lIns="68580" tIns="34290" rIns="68580" bIns="34290" rtlCol="0" anchor="t">
            <a:spAutoFit/>
          </a:bodyPr>
          <a:lstStyle/>
          <a:p>
            <a:r>
              <a:rPr lang="en-US" sz="1350" dirty="0"/>
              <a:t>Enablers</a:t>
            </a:r>
          </a:p>
          <a:p>
            <a:endParaRPr lang="en-US" sz="1200" dirty="0">
              <a:ea typeface="Calibri"/>
              <a:cs typeface="Calibri"/>
            </a:endParaRPr>
          </a:p>
        </p:txBody>
      </p:sp>
      <p:sp>
        <p:nvSpPr>
          <p:cNvPr id="14" name="TextBox 13">
            <a:extLst>
              <a:ext uri="{FF2B5EF4-FFF2-40B4-BE49-F238E27FC236}">
                <a16:creationId xmlns:a16="http://schemas.microsoft.com/office/drawing/2014/main" id="{30D5ABB9-1CAC-BDD0-FCD3-9C1238F4A585}"/>
              </a:ext>
            </a:extLst>
          </p:cNvPr>
          <p:cNvSpPr txBox="1"/>
          <p:nvPr/>
        </p:nvSpPr>
        <p:spPr>
          <a:xfrm>
            <a:off x="5508970" y="1545170"/>
            <a:ext cx="882572" cy="276999"/>
          </a:xfrm>
          <a:prstGeom prst="rect">
            <a:avLst/>
          </a:prstGeom>
          <a:noFill/>
        </p:spPr>
        <p:txBody>
          <a:bodyPr wrap="square" lIns="68580" tIns="34290" rIns="68580" bIns="34290" rtlCol="0" anchor="t">
            <a:spAutoFit/>
          </a:bodyPr>
          <a:lstStyle/>
          <a:p>
            <a:r>
              <a:rPr lang="en-US" sz="1350" dirty="0"/>
              <a:t>Inhibitors</a:t>
            </a:r>
          </a:p>
        </p:txBody>
      </p:sp>
      <p:sp>
        <p:nvSpPr>
          <p:cNvPr id="15" name="TextBox 14">
            <a:extLst>
              <a:ext uri="{FF2B5EF4-FFF2-40B4-BE49-F238E27FC236}">
                <a16:creationId xmlns:a16="http://schemas.microsoft.com/office/drawing/2014/main" id="{CEB682F2-8C73-AEA8-A9EA-95EA6779F908}"/>
              </a:ext>
            </a:extLst>
          </p:cNvPr>
          <p:cNvSpPr txBox="1"/>
          <p:nvPr/>
        </p:nvSpPr>
        <p:spPr>
          <a:xfrm>
            <a:off x="4025569" y="2090328"/>
            <a:ext cx="1691352" cy="276999"/>
          </a:xfrm>
          <a:prstGeom prst="rect">
            <a:avLst/>
          </a:prstGeom>
          <a:noFill/>
        </p:spPr>
        <p:txBody>
          <a:bodyPr wrap="square" lIns="68580" tIns="34290" rIns="68580" bIns="34290" rtlCol="0" anchor="t">
            <a:spAutoFit/>
          </a:bodyPr>
          <a:lstStyle/>
          <a:p>
            <a:r>
              <a:rPr lang="en-US" sz="1350" dirty="0"/>
              <a:t>Relationships</a:t>
            </a:r>
          </a:p>
        </p:txBody>
      </p:sp>
      <p:sp>
        <p:nvSpPr>
          <p:cNvPr id="28" name="Arc 27">
            <a:extLst>
              <a:ext uri="{FF2B5EF4-FFF2-40B4-BE49-F238E27FC236}">
                <a16:creationId xmlns:a16="http://schemas.microsoft.com/office/drawing/2014/main" id="{42AA312A-A2FD-A927-4933-6EDFA313AF7C}"/>
              </a:ext>
            </a:extLst>
          </p:cNvPr>
          <p:cNvSpPr/>
          <p:nvPr/>
        </p:nvSpPr>
        <p:spPr>
          <a:xfrm rot="20561126">
            <a:off x="3413856" y="2359273"/>
            <a:ext cx="860866" cy="325142"/>
          </a:xfrm>
          <a:prstGeom prst="arc">
            <a:avLst>
              <a:gd name="adj1" fmla="val 11813398"/>
              <a:gd name="adj2" fmla="val 1965004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9" name="Arc 28">
            <a:extLst>
              <a:ext uri="{FF2B5EF4-FFF2-40B4-BE49-F238E27FC236}">
                <a16:creationId xmlns:a16="http://schemas.microsoft.com/office/drawing/2014/main" id="{33121E3F-599C-9FFE-EE0A-63719009B55E}"/>
              </a:ext>
            </a:extLst>
          </p:cNvPr>
          <p:cNvSpPr/>
          <p:nvPr/>
        </p:nvSpPr>
        <p:spPr>
          <a:xfrm rot="1194877">
            <a:off x="5009904" y="2394498"/>
            <a:ext cx="860866" cy="325142"/>
          </a:xfrm>
          <a:prstGeom prst="arc">
            <a:avLst>
              <a:gd name="adj1" fmla="val 11813398"/>
              <a:gd name="adj2" fmla="val 1965004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0" name="TextBox 29">
            <a:extLst>
              <a:ext uri="{FF2B5EF4-FFF2-40B4-BE49-F238E27FC236}">
                <a16:creationId xmlns:a16="http://schemas.microsoft.com/office/drawing/2014/main" id="{A49BB097-3A2F-EDA6-51F1-6E788F2B72C9}"/>
              </a:ext>
            </a:extLst>
          </p:cNvPr>
          <p:cNvSpPr txBox="1"/>
          <p:nvPr/>
        </p:nvSpPr>
        <p:spPr>
          <a:xfrm>
            <a:off x="2904637" y="2426104"/>
            <a:ext cx="1006044" cy="715581"/>
          </a:xfrm>
          <a:prstGeom prst="rect">
            <a:avLst/>
          </a:prstGeom>
          <a:noFill/>
        </p:spPr>
        <p:txBody>
          <a:bodyPr wrap="square" rtlCol="0">
            <a:spAutoFit/>
          </a:bodyPr>
          <a:lstStyle/>
          <a:p>
            <a:pPr algn="ctr"/>
            <a:r>
              <a:rPr lang="en-US" sz="1350" dirty="0"/>
              <a:t>with Community Assets</a:t>
            </a:r>
          </a:p>
        </p:txBody>
      </p:sp>
      <p:sp>
        <p:nvSpPr>
          <p:cNvPr id="31" name="TextBox 30">
            <a:extLst>
              <a:ext uri="{FF2B5EF4-FFF2-40B4-BE49-F238E27FC236}">
                <a16:creationId xmlns:a16="http://schemas.microsoft.com/office/drawing/2014/main" id="{C698C85B-A1D4-BDA7-0C26-575DD4E7C8A0}"/>
              </a:ext>
            </a:extLst>
          </p:cNvPr>
          <p:cNvSpPr txBox="1"/>
          <p:nvPr/>
        </p:nvSpPr>
        <p:spPr>
          <a:xfrm>
            <a:off x="5342012" y="2456433"/>
            <a:ext cx="1116787" cy="507831"/>
          </a:xfrm>
          <a:prstGeom prst="rect">
            <a:avLst/>
          </a:prstGeom>
          <a:noFill/>
        </p:spPr>
        <p:txBody>
          <a:bodyPr wrap="square" rtlCol="0">
            <a:spAutoFit/>
          </a:bodyPr>
          <a:lstStyle/>
          <a:p>
            <a:pPr algn="ctr"/>
            <a:r>
              <a:rPr lang="en-US" sz="1350"/>
              <a:t>with Professionals</a:t>
            </a:r>
          </a:p>
        </p:txBody>
      </p:sp>
      <p:sp>
        <p:nvSpPr>
          <p:cNvPr id="32" name="Arc 31">
            <a:extLst>
              <a:ext uri="{FF2B5EF4-FFF2-40B4-BE49-F238E27FC236}">
                <a16:creationId xmlns:a16="http://schemas.microsoft.com/office/drawing/2014/main" id="{E170BEC0-6BAC-7DC1-63E2-D0E2C998D8CE}"/>
              </a:ext>
            </a:extLst>
          </p:cNvPr>
          <p:cNvSpPr/>
          <p:nvPr/>
        </p:nvSpPr>
        <p:spPr>
          <a:xfrm rot="20561126">
            <a:off x="3336497" y="1425157"/>
            <a:ext cx="860866" cy="325142"/>
          </a:xfrm>
          <a:prstGeom prst="arc">
            <a:avLst>
              <a:gd name="adj1" fmla="val 11813398"/>
              <a:gd name="adj2" fmla="val 1965004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3" name="Arc 32">
            <a:extLst>
              <a:ext uri="{FF2B5EF4-FFF2-40B4-BE49-F238E27FC236}">
                <a16:creationId xmlns:a16="http://schemas.microsoft.com/office/drawing/2014/main" id="{34C57EA0-866F-D13D-AC76-CCF2860BA286}"/>
              </a:ext>
            </a:extLst>
          </p:cNvPr>
          <p:cNvSpPr/>
          <p:nvPr/>
        </p:nvSpPr>
        <p:spPr>
          <a:xfrm rot="1194877">
            <a:off x="5159457" y="1424887"/>
            <a:ext cx="860866" cy="325142"/>
          </a:xfrm>
          <a:prstGeom prst="arc">
            <a:avLst>
              <a:gd name="adj1" fmla="val 11813398"/>
              <a:gd name="adj2" fmla="val 1965004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5" name="Right Arrow 34">
            <a:extLst>
              <a:ext uri="{FF2B5EF4-FFF2-40B4-BE49-F238E27FC236}">
                <a16:creationId xmlns:a16="http://schemas.microsoft.com/office/drawing/2014/main" id="{F7A9B91E-A148-8464-CCB9-D4A5C05DDB39}"/>
              </a:ext>
            </a:extLst>
          </p:cNvPr>
          <p:cNvSpPr/>
          <p:nvPr/>
        </p:nvSpPr>
        <p:spPr>
          <a:xfrm rot="20439082">
            <a:off x="5505450" y="2708413"/>
            <a:ext cx="3170460" cy="1531445"/>
          </a:xfrm>
          <a:prstGeom prst="rightArrow">
            <a:avLst/>
          </a:prstGeom>
          <a:solidFill>
            <a:srgbClr val="8892B6"/>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r>
              <a:rPr lang="en-US" sz="1350" dirty="0">
                <a:solidFill>
                  <a:schemeClr val="tx1"/>
                </a:solidFill>
              </a:rPr>
              <a:t>Positive Care Trajectory   </a:t>
            </a:r>
            <a:endParaRPr lang="en-US" sz="1050" dirty="0">
              <a:solidFill>
                <a:schemeClr val="tx1"/>
              </a:solidFill>
            </a:endParaRPr>
          </a:p>
          <a:p>
            <a:endParaRPr lang="en-US" sz="1050" dirty="0">
              <a:solidFill>
                <a:schemeClr val="tx1"/>
              </a:solidFill>
            </a:endParaRPr>
          </a:p>
        </p:txBody>
      </p:sp>
      <p:sp>
        <p:nvSpPr>
          <p:cNvPr id="37" name="Left Arrow 36">
            <a:extLst>
              <a:ext uri="{FF2B5EF4-FFF2-40B4-BE49-F238E27FC236}">
                <a16:creationId xmlns:a16="http://schemas.microsoft.com/office/drawing/2014/main" id="{88408247-AE12-5C91-182D-5E9310C5531B}"/>
              </a:ext>
            </a:extLst>
          </p:cNvPr>
          <p:cNvSpPr/>
          <p:nvPr/>
        </p:nvSpPr>
        <p:spPr>
          <a:xfrm rot="1052380">
            <a:off x="480036" y="2727736"/>
            <a:ext cx="3239164" cy="1492802"/>
          </a:xfrm>
          <a:prstGeom prst="leftArrow">
            <a:avLst/>
          </a:prstGeom>
          <a:solidFill>
            <a:srgbClr val="8892B6"/>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350" dirty="0">
                <a:solidFill>
                  <a:schemeClr val="tx1"/>
                </a:solidFill>
              </a:rPr>
              <a:t>Developing a knowledge of the eye condition</a:t>
            </a:r>
          </a:p>
        </p:txBody>
      </p:sp>
      <p:pic>
        <p:nvPicPr>
          <p:cNvPr id="39" name="Graphic 38" descr="Confused person with solid fill">
            <a:extLst>
              <a:ext uri="{FF2B5EF4-FFF2-40B4-BE49-F238E27FC236}">
                <a16:creationId xmlns:a16="http://schemas.microsoft.com/office/drawing/2014/main" id="{333D7CA3-1C0D-3EC4-301E-602E7967DE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919" y="3704384"/>
            <a:ext cx="585765" cy="585765"/>
          </a:xfrm>
          <a:prstGeom prst="rect">
            <a:avLst/>
          </a:prstGeom>
        </p:spPr>
      </p:pic>
      <p:sp>
        <p:nvSpPr>
          <p:cNvPr id="41" name="Rectangle 40">
            <a:extLst>
              <a:ext uri="{FF2B5EF4-FFF2-40B4-BE49-F238E27FC236}">
                <a16:creationId xmlns:a16="http://schemas.microsoft.com/office/drawing/2014/main" id="{42FA9918-D7E7-8AF0-28F7-AF6B90404005}"/>
              </a:ext>
            </a:extLst>
          </p:cNvPr>
          <p:cNvSpPr/>
          <p:nvPr/>
        </p:nvSpPr>
        <p:spPr>
          <a:xfrm>
            <a:off x="977339" y="4206012"/>
            <a:ext cx="978181" cy="859993"/>
          </a:xfrm>
          <a:prstGeom prst="rect">
            <a:avLst/>
          </a:prstGeom>
          <a:solidFill>
            <a:srgbClr val="8892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Readiness /acceptance for help</a:t>
            </a:r>
          </a:p>
          <a:p>
            <a:pPr algn="ctr"/>
            <a:r>
              <a:rPr lang="en-US" sz="1050" dirty="0">
                <a:solidFill>
                  <a:schemeClr val="tx1"/>
                </a:solidFill>
              </a:rPr>
              <a:t> </a:t>
            </a:r>
          </a:p>
        </p:txBody>
      </p:sp>
      <p:sp>
        <p:nvSpPr>
          <p:cNvPr id="45" name="Rectangle 44">
            <a:extLst>
              <a:ext uri="{FF2B5EF4-FFF2-40B4-BE49-F238E27FC236}">
                <a16:creationId xmlns:a16="http://schemas.microsoft.com/office/drawing/2014/main" id="{9FB8E54F-0F31-EC65-877E-6976F2B6A58E}"/>
              </a:ext>
            </a:extLst>
          </p:cNvPr>
          <p:cNvSpPr/>
          <p:nvPr/>
        </p:nvSpPr>
        <p:spPr>
          <a:xfrm>
            <a:off x="2277410" y="4370227"/>
            <a:ext cx="754513" cy="695333"/>
          </a:xfrm>
          <a:prstGeom prst="rect">
            <a:avLst/>
          </a:prstGeom>
          <a:solidFill>
            <a:srgbClr val="8892B6"/>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dirty="0">
                <a:solidFill>
                  <a:schemeClr val="tx1"/>
                </a:solidFill>
              </a:rPr>
              <a:t>Timeliness</a:t>
            </a:r>
          </a:p>
          <a:p>
            <a:pPr algn="ctr"/>
            <a:r>
              <a:rPr lang="en-US" sz="1050" dirty="0">
                <a:solidFill>
                  <a:schemeClr val="tx1"/>
                </a:solidFill>
              </a:rPr>
              <a:t> </a:t>
            </a:r>
          </a:p>
        </p:txBody>
      </p:sp>
      <p:sp>
        <p:nvSpPr>
          <p:cNvPr id="17" name="Left-right Arrow 16">
            <a:extLst>
              <a:ext uri="{FF2B5EF4-FFF2-40B4-BE49-F238E27FC236}">
                <a16:creationId xmlns:a16="http://schemas.microsoft.com/office/drawing/2014/main" id="{B62AB301-DAF1-9962-6963-6AFECBE5DD77}"/>
              </a:ext>
            </a:extLst>
          </p:cNvPr>
          <p:cNvSpPr/>
          <p:nvPr/>
        </p:nvSpPr>
        <p:spPr>
          <a:xfrm>
            <a:off x="1944516" y="4740967"/>
            <a:ext cx="333403" cy="175229"/>
          </a:xfrm>
          <a:prstGeom prst="lef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a:extLst>
              <a:ext uri="{FF2B5EF4-FFF2-40B4-BE49-F238E27FC236}">
                <a16:creationId xmlns:a16="http://schemas.microsoft.com/office/drawing/2014/main" id="{A1F364A6-024A-F474-D0C2-8580CD7E0414}"/>
              </a:ext>
            </a:extLst>
          </p:cNvPr>
          <p:cNvSpPr txBox="1"/>
          <p:nvPr/>
        </p:nvSpPr>
        <p:spPr>
          <a:xfrm>
            <a:off x="5467756" y="2935639"/>
            <a:ext cx="1116787" cy="507831"/>
          </a:xfrm>
          <a:prstGeom prst="rect">
            <a:avLst/>
          </a:prstGeom>
          <a:noFill/>
        </p:spPr>
        <p:txBody>
          <a:bodyPr wrap="square" rtlCol="0">
            <a:spAutoFit/>
          </a:bodyPr>
          <a:lstStyle/>
          <a:p>
            <a:pPr algn="ctr"/>
            <a:r>
              <a:rPr lang="en-US" sz="1350"/>
              <a:t>with carers &amp; family </a:t>
            </a:r>
          </a:p>
        </p:txBody>
      </p:sp>
      <p:sp>
        <p:nvSpPr>
          <p:cNvPr id="4" name="Arc 3">
            <a:extLst>
              <a:ext uri="{FF2B5EF4-FFF2-40B4-BE49-F238E27FC236}">
                <a16:creationId xmlns:a16="http://schemas.microsoft.com/office/drawing/2014/main" id="{653A8E9F-A931-C602-CB28-102DF112BC45}"/>
              </a:ext>
            </a:extLst>
          </p:cNvPr>
          <p:cNvSpPr/>
          <p:nvPr/>
        </p:nvSpPr>
        <p:spPr>
          <a:xfrm rot="1194877">
            <a:off x="4870268" y="2935103"/>
            <a:ext cx="840300" cy="298229"/>
          </a:xfrm>
          <a:prstGeom prst="arc">
            <a:avLst>
              <a:gd name="adj1" fmla="val 12727171"/>
              <a:gd name="adj2" fmla="val 1965004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Left-right Arrow 4">
            <a:extLst>
              <a:ext uri="{FF2B5EF4-FFF2-40B4-BE49-F238E27FC236}">
                <a16:creationId xmlns:a16="http://schemas.microsoft.com/office/drawing/2014/main" id="{CC875384-3F09-CFB6-207B-D3D30857DCF6}"/>
              </a:ext>
            </a:extLst>
          </p:cNvPr>
          <p:cNvSpPr/>
          <p:nvPr/>
        </p:nvSpPr>
        <p:spPr>
          <a:xfrm rot="5400000">
            <a:off x="1235997" y="3838200"/>
            <a:ext cx="454313" cy="175500"/>
          </a:xfrm>
          <a:prstGeom prst="lef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Left-right Arrow 8">
            <a:extLst>
              <a:ext uri="{FF2B5EF4-FFF2-40B4-BE49-F238E27FC236}">
                <a16:creationId xmlns:a16="http://schemas.microsoft.com/office/drawing/2014/main" id="{394DB7A1-F881-81D1-71BB-865D5AFA8D16}"/>
              </a:ext>
            </a:extLst>
          </p:cNvPr>
          <p:cNvSpPr/>
          <p:nvPr/>
        </p:nvSpPr>
        <p:spPr>
          <a:xfrm rot="5400000">
            <a:off x="2463351" y="4126163"/>
            <a:ext cx="333403" cy="175229"/>
          </a:xfrm>
          <a:prstGeom prst="lef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TextBox 15">
            <a:extLst>
              <a:ext uri="{FF2B5EF4-FFF2-40B4-BE49-F238E27FC236}">
                <a16:creationId xmlns:a16="http://schemas.microsoft.com/office/drawing/2014/main" id="{E41A5C03-1178-2075-792B-891EF75303C7}"/>
              </a:ext>
            </a:extLst>
          </p:cNvPr>
          <p:cNvSpPr txBox="1"/>
          <p:nvPr/>
        </p:nvSpPr>
        <p:spPr>
          <a:xfrm>
            <a:off x="3414115" y="524013"/>
            <a:ext cx="2586182" cy="300082"/>
          </a:xfrm>
          <a:prstGeom prst="rect">
            <a:avLst/>
          </a:prstGeom>
          <a:noFill/>
        </p:spPr>
        <p:txBody>
          <a:bodyPr wrap="square" rtlCol="0">
            <a:spAutoFit/>
          </a:bodyPr>
          <a:lstStyle/>
          <a:p>
            <a:r>
              <a:rPr lang="en-US" sz="1350">
                <a:solidFill>
                  <a:schemeClr val="bg1">
                    <a:lumMod val="95000"/>
                  </a:schemeClr>
                </a:solidFill>
              </a:rPr>
              <a:t>Addressing systemic inequalities</a:t>
            </a:r>
          </a:p>
        </p:txBody>
      </p:sp>
    </p:spTree>
    <p:extLst>
      <p:ext uri="{BB962C8B-B14F-4D97-AF65-F5344CB8AC3E}">
        <p14:creationId xmlns:p14="http://schemas.microsoft.com/office/powerpoint/2010/main" val="156473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9E3A-D889-4273-BF1C-B99AE3D25954}"/>
              </a:ext>
            </a:extLst>
          </p:cNvPr>
          <p:cNvSpPr>
            <a:spLocks noGrp="1"/>
          </p:cNvSpPr>
          <p:nvPr>
            <p:ph type="title"/>
          </p:nvPr>
        </p:nvSpPr>
        <p:spPr>
          <a:xfrm>
            <a:off x="3339548" y="471952"/>
            <a:ext cx="5324393" cy="646196"/>
          </a:xfrm>
        </p:spPr>
        <p:txBody>
          <a:bodyPr anchor="b">
            <a:normAutofit/>
          </a:bodyPr>
          <a:lstStyle/>
          <a:p>
            <a:r>
              <a:rPr lang="en-GB" sz="3075" dirty="0">
                <a:solidFill>
                  <a:schemeClr val="bg1"/>
                </a:solidFill>
              </a:rPr>
              <a:t>Ongoing work….</a:t>
            </a:r>
          </a:p>
        </p:txBody>
      </p:sp>
      <p:sp>
        <p:nvSpPr>
          <p:cNvPr id="3" name="Content Placeholder 2">
            <a:extLst>
              <a:ext uri="{FF2B5EF4-FFF2-40B4-BE49-F238E27FC236}">
                <a16:creationId xmlns:a16="http://schemas.microsoft.com/office/drawing/2014/main" id="{0BAC654D-6FB2-447E-ADAF-3431734757A1}"/>
              </a:ext>
            </a:extLst>
          </p:cNvPr>
          <p:cNvSpPr>
            <a:spLocks noGrp="1"/>
          </p:cNvSpPr>
          <p:nvPr>
            <p:ph idx="1"/>
          </p:nvPr>
        </p:nvSpPr>
        <p:spPr>
          <a:xfrm>
            <a:off x="3115918" y="1413164"/>
            <a:ext cx="5754756" cy="3730336"/>
          </a:xfrm>
        </p:spPr>
        <p:txBody>
          <a:bodyPr>
            <a:normAutofit/>
          </a:bodyPr>
          <a:lstStyle/>
          <a:p>
            <a:r>
              <a:rPr lang="en-GB" sz="1800" dirty="0"/>
              <a:t>Analysis of qualitative interviews with older people with vision impairment and focus groups with staff who support this population</a:t>
            </a:r>
          </a:p>
          <a:p>
            <a:r>
              <a:rPr lang="en-GB" sz="1800" dirty="0"/>
              <a:t>Health economic modelling</a:t>
            </a:r>
          </a:p>
          <a:p>
            <a:r>
              <a:rPr lang="en-GB" sz="1800" dirty="0"/>
              <a:t>Integration of work streams </a:t>
            </a:r>
            <a:endParaRPr lang="en-GB" sz="1500" dirty="0"/>
          </a:p>
          <a:p>
            <a:endParaRPr lang="en-GB" sz="1800" dirty="0"/>
          </a:p>
        </p:txBody>
      </p:sp>
      <p:pic>
        <p:nvPicPr>
          <p:cNvPr id="7" name="Picture 6" descr="3D art of a person">
            <a:extLst>
              <a:ext uri="{FF2B5EF4-FFF2-40B4-BE49-F238E27FC236}">
                <a16:creationId xmlns:a16="http://schemas.microsoft.com/office/drawing/2014/main" id="{F679180C-8486-F34F-A921-5E36325C56AA}"/>
              </a:ext>
            </a:extLst>
          </p:cNvPr>
          <p:cNvPicPr>
            <a:picLocks noChangeAspect="1"/>
          </p:cNvPicPr>
          <p:nvPr/>
        </p:nvPicPr>
        <p:blipFill rotWithShape="1">
          <a:blip r:embed="rId3">
            <a:extLst>
              <a:ext uri="{28A0092B-C50C-407E-A947-70E740481C1C}">
                <a14:useLocalDpi xmlns:a14="http://schemas.microsoft.com/office/drawing/2010/main" val="0"/>
              </a:ext>
            </a:extLst>
          </a:blip>
          <a:srcRect l="3935" r="28471"/>
          <a:stretch/>
        </p:blipFill>
        <p:spPr>
          <a:xfrm>
            <a:off x="16" y="7"/>
            <a:ext cx="2951907" cy="5143493"/>
          </a:xfrm>
          <a:prstGeom prst="rect">
            <a:avLst/>
          </a:prstGeom>
          <a:effectLst/>
        </p:spPr>
      </p:pic>
      <p:sp>
        <p:nvSpPr>
          <p:cNvPr id="4" name="Right Arrow 3">
            <a:extLst>
              <a:ext uri="{FF2B5EF4-FFF2-40B4-BE49-F238E27FC236}">
                <a16:creationId xmlns:a16="http://schemas.microsoft.com/office/drawing/2014/main" id="{51B06F06-6383-C6AA-6E31-D7E5DA5C6EE9}"/>
              </a:ext>
            </a:extLst>
          </p:cNvPr>
          <p:cNvSpPr/>
          <p:nvPr/>
        </p:nvSpPr>
        <p:spPr>
          <a:xfrm>
            <a:off x="3229820" y="3278332"/>
            <a:ext cx="3170460" cy="1531445"/>
          </a:xfrm>
          <a:prstGeom prst="rightArrow">
            <a:avLst/>
          </a:prstGeom>
          <a:solidFill>
            <a:srgbClr val="8892B6"/>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r>
              <a:rPr lang="en-US" sz="1350" dirty="0">
                <a:solidFill>
                  <a:schemeClr val="tx1"/>
                </a:solidFill>
              </a:rPr>
              <a:t>Integration of the data collected across work streams will be used to refine the draft </a:t>
            </a:r>
            <a:r>
              <a:rPr lang="en-US" sz="1350" dirty="0" err="1">
                <a:solidFill>
                  <a:schemeClr val="tx1"/>
                </a:solidFill>
              </a:rPr>
              <a:t>programme</a:t>
            </a:r>
            <a:r>
              <a:rPr lang="en-US" sz="1350" dirty="0">
                <a:solidFill>
                  <a:schemeClr val="tx1"/>
                </a:solidFill>
              </a:rPr>
              <a:t> theory</a:t>
            </a:r>
          </a:p>
        </p:txBody>
      </p:sp>
      <p:pic>
        <p:nvPicPr>
          <p:cNvPr id="6" name="Picture 5">
            <a:extLst>
              <a:ext uri="{FF2B5EF4-FFF2-40B4-BE49-F238E27FC236}">
                <a16:creationId xmlns:a16="http://schemas.microsoft.com/office/drawing/2014/main" id="{F96F1587-9D3C-455B-CCED-8E6BAC21A974}"/>
              </a:ext>
            </a:extLst>
          </p:cNvPr>
          <p:cNvPicPr>
            <a:picLocks noChangeAspect="1"/>
          </p:cNvPicPr>
          <p:nvPr/>
        </p:nvPicPr>
        <p:blipFill>
          <a:blip r:embed="rId4"/>
          <a:stretch>
            <a:fillRect/>
          </a:stretch>
        </p:blipFill>
        <p:spPr>
          <a:xfrm>
            <a:off x="6440040" y="3278332"/>
            <a:ext cx="2594629" cy="1531445"/>
          </a:xfrm>
          <a:prstGeom prst="rect">
            <a:avLst/>
          </a:prstGeom>
        </p:spPr>
      </p:pic>
    </p:spTree>
    <p:extLst>
      <p:ext uri="{BB962C8B-B14F-4D97-AF65-F5344CB8AC3E}">
        <p14:creationId xmlns:p14="http://schemas.microsoft.com/office/powerpoint/2010/main" val="120637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185281-39E0-1EC2-8263-C8A799E6CD96}"/>
              </a:ext>
            </a:extLst>
          </p:cNvPr>
          <p:cNvSpPr txBox="1">
            <a:spLocks noChangeArrowheads="1"/>
          </p:cNvSpPr>
          <p:nvPr/>
        </p:nvSpPr>
        <p:spPr bwMode="auto">
          <a:xfrm>
            <a:off x="1820644" y="1409599"/>
            <a:ext cx="2484680" cy="3485570"/>
          </a:xfrm>
          <a:prstGeom prst="rect">
            <a:avLst/>
          </a:prstGeom>
          <a:noFill/>
          <a:ln w="9525">
            <a:noFill/>
            <a:miter lim="800000"/>
            <a:headEnd/>
            <a:tailEnd/>
          </a:ln>
        </p:spPr>
        <p:txBody>
          <a:bodyPr wrap="square">
            <a:spAutoFit/>
          </a:bodyPr>
          <a:lstStyle/>
          <a:p>
            <a:pPr>
              <a:buClr>
                <a:srgbClr val="B63241"/>
              </a:buClr>
              <a:defRPr/>
            </a:pPr>
            <a:r>
              <a:rPr lang="en-GB" sz="1050" b="1" dirty="0">
                <a:latin typeface="Arial" panose="020B0604020202020204" pitchFamily="34" charset="0"/>
                <a:ea typeface="ＭＳ Ｐゴシック" charset="0"/>
                <a:cs typeface="Arial" panose="020B0604020202020204" pitchFamily="34" charset="0"/>
              </a:rPr>
              <a:t>Ophthalmic Public Health Group, School of Optometry and Vision Sciences, Cardiff University</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Jennifer Acton</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Prof Barbara Ryan</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Prof Rachel North</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Anju Vaidya</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Pippa Anderson</a:t>
            </a:r>
          </a:p>
          <a:p>
            <a:pPr>
              <a:buClr>
                <a:srgbClr val="B63241"/>
              </a:buClr>
              <a:defRPr/>
            </a:pPr>
            <a:endParaRPr lang="en-GB" sz="1050" dirty="0">
              <a:latin typeface="Arial" panose="020B0604020202020204" pitchFamily="34" charset="0"/>
              <a:ea typeface="ＭＳ Ｐゴシック" charset="0"/>
              <a:cs typeface="Arial" panose="020B0604020202020204" pitchFamily="34" charset="0"/>
            </a:endParaRPr>
          </a:p>
          <a:p>
            <a:pPr>
              <a:buClr>
                <a:srgbClr val="B63241"/>
              </a:buClr>
              <a:defRPr/>
            </a:pPr>
            <a:r>
              <a:rPr lang="en-GB" sz="1050" b="1" dirty="0">
                <a:latin typeface="Arial" panose="020B0604020202020204" pitchFamily="34" charset="0"/>
                <a:ea typeface="ＭＳ Ｐゴシック" charset="0"/>
                <a:cs typeface="Arial" panose="020B0604020202020204" pitchFamily="34" charset="0"/>
              </a:rPr>
              <a:t>University of South Wales</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Prof Carolyn Wallace</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Mark Davies</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Lisa Griffiths</a:t>
            </a:r>
          </a:p>
          <a:p>
            <a:pPr>
              <a:buClr>
                <a:srgbClr val="B63241"/>
              </a:buClr>
              <a:defRPr/>
            </a:pPr>
            <a:endParaRPr lang="en-GB" sz="1050" dirty="0">
              <a:latin typeface="Arial" panose="020B0604020202020204" pitchFamily="34" charset="0"/>
              <a:ea typeface="ＭＳ Ｐゴシック" charset="0"/>
              <a:cs typeface="Arial" panose="020B0604020202020204" pitchFamily="34" charset="0"/>
            </a:endParaRPr>
          </a:p>
          <a:p>
            <a:pPr>
              <a:buClr>
                <a:srgbClr val="B63241"/>
              </a:buClr>
              <a:defRPr/>
            </a:pPr>
            <a:r>
              <a:rPr lang="en-GB" sz="1050" b="1" dirty="0">
                <a:latin typeface="Arial" panose="020B0604020202020204" pitchFamily="34" charset="0"/>
                <a:ea typeface="ＭＳ Ｐゴシック" charset="0"/>
                <a:cs typeface="Arial" panose="020B0604020202020204" pitchFamily="34" charset="0"/>
              </a:rPr>
              <a:t>Swansea University</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Mari Jones</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a:t>
            </a:r>
            <a:r>
              <a:rPr lang="en-GB" sz="1050" dirty="0" err="1">
                <a:latin typeface="Arial" panose="020B0604020202020204" pitchFamily="34" charset="0"/>
                <a:ea typeface="ＭＳ Ｐゴシック" charset="0"/>
                <a:cs typeface="Arial" panose="020B0604020202020204" pitchFamily="34" charset="0"/>
              </a:rPr>
              <a:t>Esra</a:t>
            </a:r>
            <a:r>
              <a:rPr lang="en-GB" sz="1050" dirty="0">
                <a:latin typeface="Arial" panose="020B0604020202020204" pitchFamily="34" charset="0"/>
                <a:ea typeface="ＭＳ Ｐゴシック" charset="0"/>
                <a:cs typeface="Arial" panose="020B0604020202020204" pitchFamily="34" charset="0"/>
              </a:rPr>
              <a:t> Erdem</a:t>
            </a:r>
          </a:p>
          <a:p>
            <a:pPr>
              <a:buClr>
                <a:srgbClr val="B63241"/>
              </a:buClr>
              <a:defRPr/>
            </a:pPr>
            <a:endParaRPr lang="en-GB" sz="1050" b="1" dirty="0">
              <a:latin typeface="Arial" panose="020B0604020202020204" pitchFamily="34" charset="0"/>
              <a:ea typeface="ＭＳ Ｐゴシック" charset="0"/>
              <a:cs typeface="Arial" panose="020B0604020202020204" pitchFamily="34" charset="0"/>
            </a:endParaRPr>
          </a:p>
          <a:p>
            <a:pPr>
              <a:buClr>
                <a:srgbClr val="B63241"/>
              </a:buClr>
              <a:defRPr/>
            </a:pPr>
            <a:r>
              <a:rPr lang="en-GB" sz="1050" b="1" dirty="0">
                <a:latin typeface="Arial" panose="020B0604020202020204" pitchFamily="34" charset="0"/>
                <a:ea typeface="ＭＳ Ｐゴシック" charset="0"/>
                <a:cs typeface="Arial" panose="020B0604020202020204" pitchFamily="34" charset="0"/>
              </a:rPr>
              <a:t>Brunel University</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Prof Fiona Verity</a:t>
            </a:r>
          </a:p>
          <a:p>
            <a:pPr>
              <a:buClr>
                <a:srgbClr val="B63241"/>
              </a:buClr>
              <a:defRPr/>
            </a:pPr>
            <a:endParaRPr lang="en-GB" sz="1050" dirty="0">
              <a:latin typeface="Arial" panose="020B0604020202020204" pitchFamily="34" charset="0"/>
              <a:ea typeface="ＭＳ Ｐゴシック" charset="0"/>
              <a:cs typeface="Arial" panose="020B0604020202020204" pitchFamily="34" charset="0"/>
            </a:endParaRPr>
          </a:p>
        </p:txBody>
      </p:sp>
      <p:sp>
        <p:nvSpPr>
          <p:cNvPr id="9" name="Rectangle 8">
            <a:extLst>
              <a:ext uri="{FF2B5EF4-FFF2-40B4-BE49-F238E27FC236}">
                <a16:creationId xmlns:a16="http://schemas.microsoft.com/office/drawing/2014/main" id="{3B895EA6-6351-B748-A490-895387397997}"/>
              </a:ext>
            </a:extLst>
          </p:cNvPr>
          <p:cNvSpPr/>
          <p:nvPr/>
        </p:nvSpPr>
        <p:spPr>
          <a:xfrm>
            <a:off x="6448549" y="4280314"/>
            <a:ext cx="2096864" cy="577081"/>
          </a:xfrm>
          <a:prstGeom prst="rect">
            <a:avLst/>
          </a:prstGeom>
        </p:spPr>
        <p:txBody>
          <a:bodyPr wrap="square">
            <a:spAutoFit/>
          </a:bodyPr>
          <a:lstStyle/>
          <a:p>
            <a:pPr algn="ctr"/>
            <a:r>
              <a:rPr lang="en-GB" sz="1050" dirty="0">
                <a:solidFill>
                  <a:schemeClr val="bg1"/>
                </a:solidFill>
                <a:latin typeface="Arial" panose="020B0604020202020204" pitchFamily="34" charset="0"/>
                <a:ea typeface="ＭＳ Ｐゴシック" charset="0"/>
                <a:cs typeface="Arial" panose="020B0604020202020204" pitchFamily="34" charset="0"/>
              </a:rPr>
              <a:t>Dr Angharad Hobby</a:t>
            </a:r>
          </a:p>
          <a:p>
            <a:pPr algn="ctr"/>
            <a:r>
              <a:rPr lang="en-GB" sz="1050" dirty="0">
                <a:solidFill>
                  <a:schemeClr val="bg1"/>
                </a:solidFill>
                <a:latin typeface="Arial" panose="020B0604020202020204" pitchFamily="34" charset="0"/>
                <a:ea typeface="ＭＳ Ｐゴシック" charset="0"/>
                <a:cs typeface="Arial" panose="020B0604020202020204" pitchFamily="34" charset="0"/>
              </a:rPr>
              <a:t>Dr Nik Sheen</a:t>
            </a:r>
          </a:p>
          <a:p>
            <a:pPr algn="ctr"/>
            <a:r>
              <a:rPr lang="en-GB" sz="1050" dirty="0">
                <a:solidFill>
                  <a:schemeClr val="bg1"/>
                </a:solidFill>
                <a:latin typeface="Arial" panose="020B0604020202020204" pitchFamily="34" charset="0"/>
                <a:ea typeface="ＭＳ Ｐゴシック" charset="0"/>
                <a:cs typeface="Arial" panose="020B0604020202020204" pitchFamily="34" charset="0"/>
              </a:rPr>
              <a:t>Mrs Sharon Beatty</a:t>
            </a:r>
          </a:p>
        </p:txBody>
      </p:sp>
      <p:pic>
        <p:nvPicPr>
          <p:cNvPr id="14" name="Picture 13">
            <a:extLst>
              <a:ext uri="{FF2B5EF4-FFF2-40B4-BE49-F238E27FC236}">
                <a16:creationId xmlns:a16="http://schemas.microsoft.com/office/drawing/2014/main" id="{34DB294E-0828-B040-00F9-FFE25E707AD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069" y="1204007"/>
            <a:ext cx="1047970" cy="1006334"/>
          </a:xfrm>
          <a:prstGeom prst="rect">
            <a:avLst/>
          </a:prstGeom>
          <a:noFill/>
          <a:ln>
            <a:noFill/>
          </a:ln>
        </p:spPr>
      </p:pic>
      <p:sp>
        <p:nvSpPr>
          <p:cNvPr id="3" name="Rectangle 2">
            <a:extLst>
              <a:ext uri="{FF2B5EF4-FFF2-40B4-BE49-F238E27FC236}">
                <a16:creationId xmlns:a16="http://schemas.microsoft.com/office/drawing/2014/main" id="{B1F685BA-6F4A-E4CF-7A9F-BCD9D7FF19DD}"/>
              </a:ext>
            </a:extLst>
          </p:cNvPr>
          <p:cNvSpPr>
            <a:spLocks noChangeArrowheads="1"/>
          </p:cNvSpPr>
          <p:nvPr/>
        </p:nvSpPr>
        <p:spPr bwMode="auto">
          <a:xfrm>
            <a:off x="1" y="329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25" name="Picture 1">
            <a:extLst>
              <a:ext uri="{FF2B5EF4-FFF2-40B4-BE49-F238E27FC236}">
                <a16:creationId xmlns:a16="http://schemas.microsoft.com/office/drawing/2014/main" id="{D46EDAD8-943F-9759-E809-1C664E443F2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96981" y="1264461"/>
            <a:ext cx="1285875"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D33539-63BD-0CF2-5489-5B6448445E9E}"/>
              </a:ext>
            </a:extLst>
          </p:cNvPr>
          <p:cNvSpPr>
            <a:spLocks noChangeArrowheads="1"/>
          </p:cNvSpPr>
          <p:nvPr/>
        </p:nvSpPr>
        <p:spPr bwMode="auto">
          <a:xfrm>
            <a:off x="3152327" y="681098"/>
            <a:ext cx="138564"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br>
              <a:rPr lang="en-US" altLang="en-US" sz="825"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br>
            <a:endParaRPr lang="en-US" altLang="en-US" sz="1350" dirty="0">
              <a:latin typeface="Arial" panose="020B0604020202020204" pitchFamily="34" charset="0"/>
            </a:endParaRPr>
          </a:p>
        </p:txBody>
      </p:sp>
      <p:pic>
        <p:nvPicPr>
          <p:cNvPr id="30" name="Picture 12" descr="Swansea University">
            <a:extLst>
              <a:ext uri="{FF2B5EF4-FFF2-40B4-BE49-F238E27FC236}">
                <a16:creationId xmlns:a16="http://schemas.microsoft.com/office/drawing/2014/main" id="{4C236758-2E46-1160-4390-9BBA362853F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3110" y="3362784"/>
            <a:ext cx="1293494" cy="718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9B0297DB-81F4-4726-BC92-08CDFE48EE92}"/>
              </a:ext>
            </a:extLst>
          </p:cNvPr>
          <p:cNvSpPr txBox="1">
            <a:spLocks noChangeArrowheads="1"/>
          </p:cNvSpPr>
          <p:nvPr/>
        </p:nvSpPr>
        <p:spPr bwMode="auto">
          <a:xfrm>
            <a:off x="1606403" y="241558"/>
            <a:ext cx="394146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a:solidFill>
                  <a:schemeClr val="bg1"/>
                </a:solidFill>
                <a:latin typeface="Franklin Gothic Medium"/>
                <a:cs typeface="Franklin Gothic Medium"/>
              </a:rPr>
              <a:t>Acknowledgements</a:t>
            </a:r>
          </a:p>
        </p:txBody>
      </p:sp>
      <p:pic>
        <p:nvPicPr>
          <p:cNvPr id="2" name="Picture 1">
            <a:extLst>
              <a:ext uri="{FF2B5EF4-FFF2-40B4-BE49-F238E27FC236}">
                <a16:creationId xmlns:a16="http://schemas.microsoft.com/office/drawing/2014/main" id="{D770CF9D-3424-DB2D-471F-D695DE0BD43C}"/>
              </a:ext>
            </a:extLst>
          </p:cNvPr>
          <p:cNvPicPr>
            <a:picLocks noChangeAspect="1"/>
          </p:cNvPicPr>
          <p:nvPr/>
        </p:nvPicPr>
        <p:blipFill>
          <a:blip r:embed="rId6"/>
          <a:stretch>
            <a:fillRect/>
          </a:stretch>
        </p:blipFill>
        <p:spPr>
          <a:xfrm>
            <a:off x="7057886" y="2210341"/>
            <a:ext cx="1911322" cy="447966"/>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493F4624-0BF7-9A5C-E04E-F084D4DF36EF}"/>
              </a:ext>
            </a:extLst>
          </p:cNvPr>
          <p:cNvPicPr>
            <a:picLocks noChangeAspect="1"/>
          </p:cNvPicPr>
          <p:nvPr/>
        </p:nvPicPr>
        <p:blipFill rotWithShape="1">
          <a:blip r:embed="rId7">
            <a:extLst>
              <a:ext uri="{28A0092B-C50C-407E-A947-70E740481C1C}">
                <a14:useLocalDpi xmlns:a14="http://schemas.microsoft.com/office/drawing/2010/main" val="0"/>
              </a:ext>
            </a:extLst>
          </a:blip>
          <a:srcRect l="16141" t="-2" b="2"/>
          <a:stretch/>
        </p:blipFill>
        <p:spPr bwMode="auto">
          <a:xfrm>
            <a:off x="7273955" y="3584302"/>
            <a:ext cx="2059940" cy="1228090"/>
          </a:xfrm>
          <a:prstGeom prst="rect">
            <a:avLst/>
          </a:prstGeom>
          <a:noFill/>
          <a:ln>
            <a:noFill/>
          </a:ln>
          <a:extLst>
            <a:ext uri="{53640926-AAD7-44D8-BBD7-CCE9431645EC}">
              <a14:shadowObscured xmlns:a14="http://schemas.microsoft.com/office/drawing/2010/main"/>
            </a:ext>
          </a:extLst>
        </p:spPr>
      </p:pic>
      <p:pic>
        <p:nvPicPr>
          <p:cNvPr id="15" name="Picture 14" descr="Text&#10;&#10;Description automatically generated with medium confidence">
            <a:extLst>
              <a:ext uri="{FF2B5EF4-FFF2-40B4-BE49-F238E27FC236}">
                <a16:creationId xmlns:a16="http://schemas.microsoft.com/office/drawing/2014/main" id="{17267722-82C5-E594-9525-CEA326DB85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102" y="2300264"/>
            <a:ext cx="885825" cy="904875"/>
          </a:xfrm>
          <a:prstGeom prst="rect">
            <a:avLst/>
          </a:prstGeom>
        </p:spPr>
      </p:pic>
      <p:pic>
        <p:nvPicPr>
          <p:cNvPr id="17" name="Picture 16" descr="A logo of a university&#10;&#10;Description automatically generated">
            <a:extLst>
              <a:ext uri="{FF2B5EF4-FFF2-40B4-BE49-F238E27FC236}">
                <a16:creationId xmlns:a16="http://schemas.microsoft.com/office/drawing/2014/main" id="{1D066590-203C-CC19-EDF9-A65D9DF27FA2}"/>
              </a:ext>
            </a:extLst>
          </p:cNvPr>
          <p:cNvPicPr>
            <a:picLocks noChangeAspect="1"/>
          </p:cNvPicPr>
          <p:nvPr/>
        </p:nvPicPr>
        <p:blipFill>
          <a:blip r:embed="rId9"/>
          <a:stretch>
            <a:fillRect/>
          </a:stretch>
        </p:blipFill>
        <p:spPr>
          <a:xfrm>
            <a:off x="399470" y="4141766"/>
            <a:ext cx="1218220" cy="812146"/>
          </a:xfrm>
          <a:prstGeom prst="rect">
            <a:avLst/>
          </a:prstGeom>
        </p:spPr>
      </p:pic>
      <p:sp>
        <p:nvSpPr>
          <p:cNvPr id="18" name="TextBox 17">
            <a:extLst>
              <a:ext uri="{FF2B5EF4-FFF2-40B4-BE49-F238E27FC236}">
                <a16:creationId xmlns:a16="http://schemas.microsoft.com/office/drawing/2014/main" id="{68803710-6FF4-D83F-4231-BF9ACFC2C68A}"/>
              </a:ext>
            </a:extLst>
          </p:cNvPr>
          <p:cNvSpPr txBox="1">
            <a:spLocks noChangeArrowheads="1"/>
          </p:cNvSpPr>
          <p:nvPr/>
        </p:nvSpPr>
        <p:spPr bwMode="auto">
          <a:xfrm>
            <a:off x="4357137" y="1409599"/>
            <a:ext cx="3955593" cy="3808735"/>
          </a:xfrm>
          <a:prstGeom prst="rect">
            <a:avLst/>
          </a:prstGeom>
          <a:noFill/>
          <a:ln w="9525">
            <a:noFill/>
            <a:miter lim="800000"/>
            <a:headEnd/>
            <a:tailEnd/>
          </a:ln>
        </p:spPr>
        <p:txBody>
          <a:bodyPr wrap="square">
            <a:spAutoFit/>
          </a:bodyPr>
          <a:lstStyle/>
          <a:p>
            <a:pPr>
              <a:buClr>
                <a:srgbClr val="B63241"/>
              </a:buClr>
              <a:defRPr/>
            </a:pPr>
            <a:r>
              <a:rPr lang="en-GB" sz="1050" b="1" dirty="0">
                <a:latin typeface="Arial" panose="020B0604020202020204" pitchFamily="34" charset="0"/>
                <a:ea typeface="ＭＳ Ｐゴシック" charset="0"/>
                <a:cs typeface="Arial" panose="020B0604020202020204" pitchFamily="34" charset="0"/>
              </a:rPr>
              <a:t>Project Advisory Group</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a:t>
            </a:r>
            <a:r>
              <a:rPr lang="en-GB" sz="1050" dirty="0" err="1">
                <a:latin typeface="Arial" panose="020B0604020202020204" pitchFamily="34" charset="0"/>
                <a:ea typeface="ＭＳ Ｐゴシック" charset="0"/>
                <a:cs typeface="Arial" panose="020B0604020202020204" pitchFamily="34" charset="0"/>
              </a:rPr>
              <a:t>Bablin</a:t>
            </a:r>
            <a:r>
              <a:rPr lang="en-GB" sz="1050" dirty="0">
                <a:latin typeface="Arial" panose="020B0604020202020204" pitchFamily="34" charset="0"/>
                <a:ea typeface="ＭＳ Ｐゴシック" charset="0"/>
                <a:cs typeface="Arial" panose="020B0604020202020204" pitchFamily="34" charset="0"/>
              </a:rPr>
              <a:t> </a:t>
            </a:r>
            <a:r>
              <a:rPr lang="en-GB" sz="1050" dirty="0" err="1">
                <a:latin typeface="Arial" panose="020B0604020202020204" pitchFamily="34" charset="0"/>
                <a:ea typeface="ＭＳ Ｐゴシック" charset="0"/>
                <a:cs typeface="Arial" panose="020B0604020202020204" pitchFamily="34" charset="0"/>
              </a:rPr>
              <a:t>Molik</a:t>
            </a:r>
            <a:r>
              <a:rPr lang="en-GB" sz="1050" dirty="0">
                <a:latin typeface="Arial" panose="020B0604020202020204" pitchFamily="34" charset="0"/>
                <a:ea typeface="ＭＳ Ｐゴシック" charset="0"/>
                <a:cs typeface="Arial" panose="020B0604020202020204" pitchFamily="34" charset="0"/>
              </a:rPr>
              <a:t>, Sight Cymru</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Richard Bowers, Wales Council for the Blind</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Ian Moran, Chair of The Welsh Rehabilitation Officers Forum</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Rebecca Colclough, RNIB</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Richard Harvey, Sight Life</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Lowri </a:t>
            </a:r>
            <a:r>
              <a:rPr lang="en-GB" sz="1050" dirty="0" err="1">
                <a:latin typeface="Arial" panose="020B0604020202020204" pitchFamily="34" charset="0"/>
                <a:ea typeface="ＭＳ Ｐゴシック" charset="0"/>
                <a:cs typeface="Arial" panose="020B0604020202020204" pitchFamily="34" charset="0"/>
              </a:rPr>
              <a:t>Bartrum</a:t>
            </a:r>
            <a:r>
              <a:rPr lang="en-GB" sz="1050" dirty="0">
                <a:latin typeface="Arial" panose="020B0604020202020204" pitchFamily="34" charset="0"/>
                <a:ea typeface="ＭＳ Ｐゴシック" charset="0"/>
                <a:cs typeface="Arial" panose="020B0604020202020204" pitchFamily="34" charset="0"/>
              </a:rPr>
              <a:t>, Vision Support</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John Dixon, RNIB</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Gareth Williams, Optometrist</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Alan Evans, Optometrist</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Russell Ham, Optometrist</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Yannis Pappas, University of Bedfordshire</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Prof Mary Lynch, Royal College of Surgeons in Ireland</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Susan Hughes, lay member</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Hilary Lester, lay member</a:t>
            </a:r>
          </a:p>
          <a:p>
            <a:pPr>
              <a:buClr>
                <a:srgbClr val="B63241"/>
              </a:buClr>
              <a:defRPr/>
            </a:pPr>
            <a:r>
              <a:rPr lang="en-GB" sz="1050" dirty="0" err="1">
                <a:latin typeface="Arial" panose="020B0604020202020204" pitchFamily="34" charset="0"/>
                <a:ea typeface="ＭＳ Ｐゴシック" charset="0"/>
                <a:cs typeface="Arial" panose="020B0604020202020204" pitchFamily="34" charset="0"/>
              </a:rPr>
              <a:t>Tubassum</a:t>
            </a:r>
            <a:r>
              <a:rPr lang="en-GB" sz="1050" dirty="0">
                <a:latin typeface="Arial" panose="020B0604020202020204" pitchFamily="34" charset="0"/>
                <a:ea typeface="ＭＳ Ｐゴシック" charset="0"/>
                <a:cs typeface="Arial" panose="020B0604020202020204" pitchFamily="34" charset="0"/>
              </a:rPr>
              <a:t> Munawar, lay member</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Dr Sarah Wallace, USW</a:t>
            </a:r>
          </a:p>
          <a:p>
            <a:pPr>
              <a:buClr>
                <a:srgbClr val="B63241"/>
              </a:buClr>
              <a:defRPr/>
            </a:pPr>
            <a:endParaRPr lang="en-GB" sz="1050" dirty="0">
              <a:latin typeface="Arial" panose="020B0604020202020204" pitchFamily="34" charset="0"/>
              <a:ea typeface="ＭＳ Ｐゴシック" charset="0"/>
              <a:cs typeface="Arial" panose="020B0604020202020204" pitchFamily="34" charset="0"/>
            </a:endParaRPr>
          </a:p>
          <a:p>
            <a:pPr>
              <a:buClr>
                <a:srgbClr val="B63241"/>
              </a:buClr>
              <a:defRPr/>
            </a:pPr>
            <a:r>
              <a:rPr lang="en-GB" sz="1050" b="1" dirty="0">
                <a:latin typeface="Arial" panose="020B0604020202020204" pitchFamily="34" charset="0"/>
                <a:ea typeface="ＭＳ Ｐゴシック" charset="0"/>
                <a:cs typeface="Arial" panose="020B0604020202020204" pitchFamily="34" charset="0"/>
              </a:rPr>
              <a:t>Recruitment support</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Rebecca John, GOSW Clinical Lead</a:t>
            </a:r>
          </a:p>
          <a:p>
            <a:pPr>
              <a:buClr>
                <a:srgbClr val="B63241"/>
              </a:buClr>
              <a:defRPr/>
            </a:pPr>
            <a:r>
              <a:rPr lang="en-GB" sz="1050" dirty="0">
                <a:latin typeface="Arial" panose="020B0604020202020204" pitchFamily="34" charset="0"/>
                <a:ea typeface="ＭＳ Ｐゴシック" charset="0"/>
                <a:cs typeface="Arial" panose="020B0604020202020204" pitchFamily="34" charset="0"/>
              </a:rPr>
              <a:t>Mrs Rhianon Reynolds, ABUHB, Cardiff University</a:t>
            </a:r>
          </a:p>
          <a:p>
            <a:pPr>
              <a:buClr>
                <a:srgbClr val="B63241"/>
              </a:buClr>
              <a:defRPr/>
            </a:pPr>
            <a:endParaRPr lang="en-GB" sz="1050" dirty="0">
              <a:latin typeface="Arial" panose="020B0604020202020204" pitchFamily="34" charset="0"/>
              <a:ea typeface="ＭＳ Ｐゴシック" charset="0"/>
              <a:cs typeface="Arial" panose="020B0604020202020204" pitchFamily="34" charset="0"/>
            </a:endParaRPr>
          </a:p>
          <a:p>
            <a:pPr>
              <a:buClr>
                <a:srgbClr val="B63241"/>
              </a:buClr>
              <a:defRPr/>
            </a:pPr>
            <a:endParaRPr lang="en-GB" sz="105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7546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2E09-B080-40F1-A39B-BCFC9E4EE447}"/>
              </a:ext>
            </a:extLst>
          </p:cNvPr>
          <p:cNvSpPr>
            <a:spLocks noGrp="1"/>
          </p:cNvSpPr>
          <p:nvPr>
            <p:ph type="title"/>
          </p:nvPr>
        </p:nvSpPr>
        <p:spPr>
          <a:xfrm>
            <a:off x="2919660" y="830930"/>
            <a:ext cx="2484873" cy="1293808"/>
          </a:xfrm>
        </p:spPr>
        <p:txBody>
          <a:bodyPr>
            <a:normAutofit/>
          </a:bodyPr>
          <a:lstStyle/>
          <a:p>
            <a:pPr algn="r"/>
            <a:r>
              <a:rPr lang="en-GB" sz="3000" dirty="0"/>
              <a:t>Background</a:t>
            </a:r>
          </a:p>
        </p:txBody>
      </p:sp>
      <p:sp>
        <p:nvSpPr>
          <p:cNvPr id="3" name="Content Placeholder 2">
            <a:extLst>
              <a:ext uri="{FF2B5EF4-FFF2-40B4-BE49-F238E27FC236}">
                <a16:creationId xmlns:a16="http://schemas.microsoft.com/office/drawing/2014/main" id="{1D060742-2811-4237-A99D-77B39D919BBE}"/>
              </a:ext>
            </a:extLst>
          </p:cNvPr>
          <p:cNvSpPr>
            <a:spLocks noGrp="1"/>
          </p:cNvSpPr>
          <p:nvPr>
            <p:ph idx="1"/>
          </p:nvPr>
        </p:nvSpPr>
        <p:spPr>
          <a:xfrm>
            <a:off x="146540" y="1608445"/>
            <a:ext cx="5883938" cy="3544707"/>
          </a:xfrm>
        </p:spPr>
        <p:txBody>
          <a:bodyPr anchor="ctr">
            <a:normAutofit/>
          </a:bodyPr>
          <a:lstStyle/>
          <a:p>
            <a:pPr marL="0" indent="0">
              <a:buClr>
                <a:srgbClr val="B63241"/>
              </a:buClr>
              <a:buNone/>
              <a:defRPr/>
            </a:pPr>
            <a:endParaRPr lang="en-US" sz="2400" b="1" dirty="0">
              <a:ea typeface="ＭＳ Ｐゴシック" charset="0"/>
              <a:cs typeface="Franklin Gothic Medium"/>
            </a:endParaRPr>
          </a:p>
          <a:p>
            <a:pPr marL="285750" indent="-285750">
              <a:buClr>
                <a:srgbClr val="B63241"/>
              </a:buClr>
              <a:buFont typeface="Arial" panose="020B0604020202020204" pitchFamily="34" charset="0"/>
              <a:buChar char="•"/>
              <a:defRPr/>
            </a:pPr>
            <a:r>
              <a:rPr lang="en-US" sz="1600" b="1" dirty="0">
                <a:ea typeface="ＭＳ Ｐゴシック" charset="0"/>
                <a:cs typeface="Franklin Gothic Book"/>
              </a:rPr>
              <a:t>1.5M people over 65 years in the UK with vision impairment (VI)</a:t>
            </a:r>
          </a:p>
          <a:p>
            <a:pPr marL="285750" indent="-285750">
              <a:buClr>
                <a:srgbClr val="B63241"/>
              </a:buClr>
              <a:buFont typeface="Arial" panose="020B0604020202020204" pitchFamily="34" charset="0"/>
              <a:buChar char="•"/>
              <a:defRPr/>
            </a:pPr>
            <a:r>
              <a:rPr lang="en-US" sz="1600" b="1" dirty="0">
                <a:ea typeface="ＭＳ Ｐゴシック" charset="0"/>
                <a:cs typeface="Franklin Gothic Book"/>
              </a:rPr>
              <a:t>Social services, third sector and health care support can help older people maintain independence and social connections, when VI requires major lifestyle adjustments</a:t>
            </a:r>
          </a:p>
          <a:p>
            <a:pPr marL="285750" indent="-285750">
              <a:buClr>
                <a:srgbClr val="B63241"/>
              </a:buClr>
              <a:buFont typeface="Arial" panose="020B0604020202020204" pitchFamily="34" charset="0"/>
              <a:buChar char="•"/>
              <a:defRPr/>
            </a:pPr>
            <a:r>
              <a:rPr lang="en-US" sz="1600" b="1" dirty="0">
                <a:ea typeface="ＭＳ Ｐゴシック" charset="0"/>
                <a:cs typeface="Franklin Gothic Book"/>
              </a:rPr>
              <a:t>Welsh policy comprehensive: Social Service &amp; Wellbeing Act (Wales) 2014 Code of Practice requires ‘sensory impairment rehabilitation’</a:t>
            </a:r>
          </a:p>
          <a:p>
            <a:pPr marL="285750" indent="-285750">
              <a:buClr>
                <a:srgbClr val="B63241"/>
              </a:buClr>
              <a:buFont typeface="Arial" panose="020B0604020202020204" pitchFamily="34" charset="0"/>
              <a:buChar char="•"/>
              <a:defRPr/>
            </a:pPr>
            <a:r>
              <a:rPr lang="en-US" sz="1600" b="1" dirty="0">
                <a:ea typeface="ＭＳ Ｐゴシック" charset="0"/>
                <a:cs typeface="Franklin Gothic Book"/>
              </a:rPr>
              <a:t>But access and navigation of the support can sometimes be a problem </a:t>
            </a:r>
          </a:p>
          <a:p>
            <a:pPr marL="285750" indent="-285750">
              <a:buClr>
                <a:srgbClr val="B63241"/>
              </a:buClr>
              <a:buFont typeface="Arial" panose="020B0604020202020204" pitchFamily="34" charset="0"/>
              <a:buChar char="•"/>
              <a:defRPr/>
            </a:pPr>
            <a:r>
              <a:rPr lang="en-US" sz="1600" b="1" dirty="0">
                <a:ea typeface="ＭＳ Ｐゴシック" charset="0"/>
                <a:cs typeface="Franklin Gothic Book"/>
              </a:rPr>
              <a:t>Social prescribing “connecting people to community support to better manage their health and wellbeing”</a:t>
            </a:r>
          </a:p>
          <a:p>
            <a:endParaRPr lang="en-GB" sz="1600" b="1" dirty="0"/>
          </a:p>
          <a:p>
            <a:endParaRPr lang="en-GB" sz="1600" b="1" dirty="0"/>
          </a:p>
        </p:txBody>
      </p:sp>
      <p:sp>
        <p:nvSpPr>
          <p:cNvPr id="5" name="Title 1">
            <a:extLst>
              <a:ext uri="{FF2B5EF4-FFF2-40B4-BE49-F238E27FC236}">
                <a16:creationId xmlns:a16="http://schemas.microsoft.com/office/drawing/2014/main" id="{158AF2A2-07AC-8CCA-C5DA-08266D6B8752}"/>
              </a:ext>
            </a:extLst>
          </p:cNvPr>
          <p:cNvSpPr txBox="1">
            <a:spLocks/>
          </p:cNvSpPr>
          <p:nvPr/>
        </p:nvSpPr>
        <p:spPr>
          <a:xfrm>
            <a:off x="977030" y="125260"/>
            <a:ext cx="7841293" cy="1048417"/>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solidFill>
                  <a:schemeClr val="bg1"/>
                </a:solidFill>
              </a:rPr>
              <a:t>A preventative approach for Access to a Sustainable, whole System pathway for older people with </a:t>
            </a:r>
            <a:r>
              <a:rPr lang="en-GB" sz="2400" dirty="0" err="1">
                <a:solidFill>
                  <a:schemeClr val="bg1"/>
                </a:solidFill>
              </a:rPr>
              <a:t>vISion</a:t>
            </a:r>
            <a:r>
              <a:rPr lang="en-GB" sz="2400" dirty="0">
                <a:solidFill>
                  <a:schemeClr val="bg1"/>
                </a:solidFill>
              </a:rPr>
              <a:t> </a:t>
            </a:r>
            <a:r>
              <a:rPr lang="en-GB" sz="2400" dirty="0" err="1">
                <a:solidFill>
                  <a:schemeClr val="bg1"/>
                </a:solidFill>
              </a:rPr>
              <a:t>impairmenT</a:t>
            </a:r>
            <a:r>
              <a:rPr lang="en-GB" sz="2400" dirty="0">
                <a:solidFill>
                  <a:schemeClr val="bg1"/>
                </a:solidFill>
              </a:rPr>
              <a:t> (ASSIST) </a:t>
            </a:r>
          </a:p>
        </p:txBody>
      </p:sp>
      <p:pic>
        <p:nvPicPr>
          <p:cNvPr id="6" name="Picture 5" descr="A person and person wearing masks&#10;&#10;Description automatically generated">
            <a:extLst>
              <a:ext uri="{FF2B5EF4-FFF2-40B4-BE49-F238E27FC236}">
                <a16:creationId xmlns:a16="http://schemas.microsoft.com/office/drawing/2014/main" id="{92420A2D-1184-93F2-73A4-8523FB1B39BA}"/>
              </a:ext>
            </a:extLst>
          </p:cNvPr>
          <p:cNvPicPr>
            <a:picLocks noChangeAspect="1"/>
          </p:cNvPicPr>
          <p:nvPr/>
        </p:nvPicPr>
        <p:blipFill>
          <a:blip r:embed="rId3"/>
          <a:stretch>
            <a:fillRect/>
          </a:stretch>
        </p:blipFill>
        <p:spPr>
          <a:xfrm>
            <a:off x="6119885" y="2661674"/>
            <a:ext cx="2877575" cy="2356566"/>
          </a:xfrm>
          <a:prstGeom prst="rect">
            <a:avLst/>
          </a:prstGeom>
        </p:spPr>
      </p:pic>
    </p:spTree>
    <p:extLst>
      <p:ext uri="{BB962C8B-B14F-4D97-AF65-F5344CB8AC3E}">
        <p14:creationId xmlns:p14="http://schemas.microsoft.com/office/powerpoint/2010/main" val="210102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1DA2D-86D2-4813-8E65-95CB4B864CD4}"/>
              </a:ext>
            </a:extLst>
          </p:cNvPr>
          <p:cNvSpPr>
            <a:spLocks noGrp="1"/>
          </p:cNvSpPr>
          <p:nvPr>
            <p:ph idx="1"/>
          </p:nvPr>
        </p:nvSpPr>
        <p:spPr>
          <a:xfrm>
            <a:off x="6225436" y="1211008"/>
            <a:ext cx="2817980" cy="3932492"/>
          </a:xfrm>
        </p:spPr>
        <p:txBody>
          <a:bodyPr anchor="t">
            <a:normAutofit lnSpcReduction="10000"/>
          </a:bodyPr>
          <a:lstStyle/>
          <a:p>
            <a:pPr marL="0" indent="0">
              <a:buNone/>
            </a:pPr>
            <a:r>
              <a:rPr lang="en-GB" sz="1800" b="1" dirty="0">
                <a:latin typeface="Calibri" panose="020F0502020204030204" pitchFamily="34" charset="0"/>
                <a:cs typeface="Calibri" panose="020F0502020204030204" pitchFamily="34" charset="0"/>
              </a:rPr>
              <a:t>Aim:</a:t>
            </a:r>
            <a:r>
              <a:rPr lang="en-GB" sz="1800" dirty="0">
                <a:latin typeface="Calibri" panose="020F0502020204030204" pitchFamily="34" charset="0"/>
                <a:cs typeface="Calibri" panose="020F0502020204030204" pitchFamily="34" charset="0"/>
              </a:rPr>
              <a:t> </a:t>
            </a:r>
          </a:p>
          <a:p>
            <a:pPr marL="0" indent="0">
              <a:buNone/>
            </a:pPr>
            <a:r>
              <a:rPr lang="en-GB" sz="1800" dirty="0">
                <a:latin typeface="Calibri" panose="020F0502020204030204" pitchFamily="34" charset="0"/>
                <a:cs typeface="Calibri" panose="020F0502020204030204" pitchFamily="34" charset="0"/>
              </a:rPr>
              <a:t>To look at the current provision of care and support for older people with VI in Wales. Identification of gaps, discontinuity in access and areas of best practice will allow improvement and sustainable ‘joined up’ solutions to be identified, with a focus on strengthening preventative approaches. </a:t>
            </a:r>
          </a:p>
        </p:txBody>
      </p:sp>
      <p:pic>
        <p:nvPicPr>
          <p:cNvPr id="4" name="Picture 3" descr="Close-up of a person's eye&#10;&#10;Description automatically generated">
            <a:extLst>
              <a:ext uri="{FF2B5EF4-FFF2-40B4-BE49-F238E27FC236}">
                <a16:creationId xmlns:a16="http://schemas.microsoft.com/office/drawing/2014/main" id="{6FCE4141-E813-D014-82EB-599C2488D9B6}"/>
              </a:ext>
            </a:extLst>
          </p:cNvPr>
          <p:cNvPicPr>
            <a:picLocks noChangeAspect="1"/>
          </p:cNvPicPr>
          <p:nvPr/>
        </p:nvPicPr>
        <p:blipFill>
          <a:blip r:embed="rId3"/>
          <a:stretch>
            <a:fillRect/>
          </a:stretch>
        </p:blipFill>
        <p:spPr>
          <a:xfrm>
            <a:off x="0" y="1088136"/>
            <a:ext cx="6100677" cy="4055364"/>
          </a:xfrm>
          <a:prstGeom prst="rect">
            <a:avLst/>
          </a:prstGeom>
        </p:spPr>
      </p:pic>
      <p:sp>
        <p:nvSpPr>
          <p:cNvPr id="8" name="Title 1">
            <a:extLst>
              <a:ext uri="{FF2B5EF4-FFF2-40B4-BE49-F238E27FC236}">
                <a16:creationId xmlns:a16="http://schemas.microsoft.com/office/drawing/2014/main" id="{FD0BB2F1-917E-A630-DE96-5E38F4BCFBCF}"/>
              </a:ext>
            </a:extLst>
          </p:cNvPr>
          <p:cNvSpPr>
            <a:spLocks noGrp="1"/>
          </p:cNvSpPr>
          <p:nvPr>
            <p:ph type="title"/>
          </p:nvPr>
        </p:nvSpPr>
        <p:spPr>
          <a:xfrm>
            <a:off x="977030" y="125260"/>
            <a:ext cx="7841293" cy="1048417"/>
          </a:xfrm>
        </p:spPr>
        <p:txBody>
          <a:bodyPr anchor="b">
            <a:noAutofit/>
          </a:bodyPr>
          <a:lstStyle/>
          <a:p>
            <a:r>
              <a:rPr lang="en-GB" sz="2400" dirty="0">
                <a:solidFill>
                  <a:schemeClr val="bg1"/>
                </a:solidFill>
              </a:rPr>
              <a:t>A preventative approach for Access to a Sustainable, whole System pathway for older people with </a:t>
            </a:r>
            <a:r>
              <a:rPr lang="en-GB" sz="2400" dirty="0" err="1">
                <a:solidFill>
                  <a:schemeClr val="bg1"/>
                </a:solidFill>
              </a:rPr>
              <a:t>vISion</a:t>
            </a:r>
            <a:r>
              <a:rPr lang="en-GB" sz="2400" dirty="0">
                <a:solidFill>
                  <a:schemeClr val="bg1"/>
                </a:solidFill>
              </a:rPr>
              <a:t> </a:t>
            </a:r>
            <a:r>
              <a:rPr lang="en-GB" sz="2400" dirty="0" err="1">
                <a:solidFill>
                  <a:schemeClr val="bg1"/>
                </a:solidFill>
              </a:rPr>
              <a:t>impairmenT</a:t>
            </a:r>
            <a:r>
              <a:rPr lang="en-GB" sz="2400" dirty="0">
                <a:solidFill>
                  <a:schemeClr val="bg1"/>
                </a:solidFill>
              </a:rPr>
              <a:t> (ASSIST) </a:t>
            </a:r>
          </a:p>
        </p:txBody>
      </p:sp>
    </p:spTree>
    <p:extLst>
      <p:ext uri="{BB962C8B-B14F-4D97-AF65-F5344CB8AC3E}">
        <p14:creationId xmlns:p14="http://schemas.microsoft.com/office/powerpoint/2010/main" val="393506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096879" y="202386"/>
            <a:ext cx="819759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altLang="en-US" sz="2800" dirty="0">
                <a:solidFill>
                  <a:schemeClr val="bg1"/>
                </a:solidFill>
                <a:latin typeface="Franklin Gothic Medium"/>
                <a:cs typeface="Franklin Gothic Medium"/>
              </a:rPr>
              <a:t>ASSIST: Research questions</a:t>
            </a:r>
          </a:p>
        </p:txBody>
      </p:sp>
      <p:graphicFrame>
        <p:nvGraphicFramePr>
          <p:cNvPr id="23" name="Diagram 22">
            <a:extLst>
              <a:ext uri="{FF2B5EF4-FFF2-40B4-BE49-F238E27FC236}">
                <a16:creationId xmlns:a16="http://schemas.microsoft.com/office/drawing/2014/main" id="{B343EDBE-F477-01FF-FC80-A4B02EC8F517}"/>
              </a:ext>
            </a:extLst>
          </p:cNvPr>
          <p:cNvGraphicFramePr/>
          <p:nvPr>
            <p:extLst>
              <p:ext uri="{D42A27DB-BD31-4B8C-83A1-F6EECF244321}">
                <p14:modId xmlns:p14="http://schemas.microsoft.com/office/powerpoint/2010/main" val="691161943"/>
              </p:ext>
            </p:extLst>
          </p:nvPr>
        </p:nvGraphicFramePr>
        <p:xfrm>
          <a:off x="168556" y="1079500"/>
          <a:ext cx="88068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9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D63B6C1-A266-5C6C-5AC9-33577AAF18D9}"/>
              </a:ext>
            </a:extLst>
          </p:cNvPr>
          <p:cNvSpPr/>
          <p:nvPr/>
        </p:nvSpPr>
        <p:spPr>
          <a:xfrm>
            <a:off x="0" y="1015608"/>
            <a:ext cx="9144000" cy="4127892"/>
          </a:xfrm>
          <a:prstGeom prst="rect">
            <a:avLst/>
          </a:prstGeom>
          <a:solidFill>
            <a:srgbClr val="001D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642E8E2-B6C6-4AB7-CB45-BAB4DC16D9DB}"/>
              </a:ext>
            </a:extLst>
          </p:cNvPr>
          <p:cNvGrpSpPr/>
          <p:nvPr/>
        </p:nvGrpSpPr>
        <p:grpSpPr>
          <a:xfrm>
            <a:off x="3369501" y="540825"/>
            <a:ext cx="5009498" cy="4061849"/>
            <a:chOff x="0" y="538649"/>
            <a:chExt cx="3981566" cy="4062087"/>
          </a:xfrm>
        </p:grpSpPr>
        <p:grpSp>
          <p:nvGrpSpPr>
            <p:cNvPr id="6" name="Group 5">
              <a:extLst>
                <a:ext uri="{FF2B5EF4-FFF2-40B4-BE49-F238E27FC236}">
                  <a16:creationId xmlns:a16="http://schemas.microsoft.com/office/drawing/2014/main" id="{1BAFFCB6-DCDA-0727-247A-88C1E4CDAA41}"/>
                </a:ext>
              </a:extLst>
            </p:cNvPr>
            <p:cNvGrpSpPr/>
            <p:nvPr/>
          </p:nvGrpSpPr>
          <p:grpSpPr>
            <a:xfrm>
              <a:off x="0" y="538649"/>
              <a:ext cx="3981566" cy="4062087"/>
              <a:chOff x="0" y="538649"/>
              <a:chExt cx="3981566" cy="4062087"/>
            </a:xfrm>
          </p:grpSpPr>
          <p:cxnSp>
            <p:nvCxnSpPr>
              <p:cNvPr id="14" name="Straight Arrow Connector 13">
                <a:extLst>
                  <a:ext uri="{FF2B5EF4-FFF2-40B4-BE49-F238E27FC236}">
                    <a16:creationId xmlns:a16="http://schemas.microsoft.com/office/drawing/2014/main" id="{4809D991-CB93-1061-6E83-2FB5E1D64F15}"/>
                  </a:ext>
                </a:extLst>
              </p:cNvPr>
              <p:cNvCxnSpPr/>
              <p:nvPr/>
            </p:nvCxnSpPr>
            <p:spPr>
              <a:xfrm>
                <a:off x="963930" y="1013460"/>
                <a:ext cx="0" cy="4794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8" name="Text Box 2">
                <a:extLst>
                  <a:ext uri="{FF2B5EF4-FFF2-40B4-BE49-F238E27FC236}">
                    <a16:creationId xmlns:a16="http://schemas.microsoft.com/office/drawing/2014/main" id="{F85F4C04-8095-5590-A52C-6B7C5029C64C}"/>
                  </a:ext>
                </a:extLst>
              </p:cNvPr>
              <p:cNvSpPr txBox="1"/>
              <p:nvPr/>
            </p:nvSpPr>
            <p:spPr>
              <a:xfrm>
                <a:off x="0" y="538649"/>
                <a:ext cx="1927860" cy="6457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500"/>
                  </a:lnSpc>
                  <a:spcAft>
                    <a:spcPts val="600"/>
                  </a:spcAft>
                </a:pPr>
                <a:r>
                  <a:rPr lang="en-GB" sz="1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Realist Cycle One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Rapid Realist Review</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DA77CD4C-F2FE-C10E-B775-D1EF9A0B6D96}"/>
                  </a:ext>
                </a:extLst>
              </p:cNvPr>
              <p:cNvCxnSpPr>
                <a:cxnSpLocks/>
              </p:cNvCxnSpPr>
              <p:nvPr/>
            </p:nvCxnSpPr>
            <p:spPr>
              <a:xfrm>
                <a:off x="3312536" y="1013460"/>
                <a:ext cx="0" cy="174053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 name="Text Box 3">
                <a:extLst>
                  <a:ext uri="{FF2B5EF4-FFF2-40B4-BE49-F238E27FC236}">
                    <a16:creationId xmlns:a16="http://schemas.microsoft.com/office/drawing/2014/main" id="{3F0F096B-4401-425C-5954-AA5851C611E1}"/>
                  </a:ext>
                </a:extLst>
              </p:cNvPr>
              <p:cNvSpPr txBox="1"/>
              <p:nvPr/>
            </p:nvSpPr>
            <p:spPr>
              <a:xfrm>
                <a:off x="2643505" y="538649"/>
                <a:ext cx="1338061" cy="6457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 economic literature review</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4">
                <a:extLst>
                  <a:ext uri="{FF2B5EF4-FFF2-40B4-BE49-F238E27FC236}">
                    <a16:creationId xmlns:a16="http://schemas.microsoft.com/office/drawing/2014/main" id="{2E9729AA-EB91-58C7-E01A-1D2E0EA95593}"/>
                  </a:ext>
                </a:extLst>
              </p:cNvPr>
              <p:cNvSpPr txBox="1"/>
              <p:nvPr/>
            </p:nvSpPr>
            <p:spPr>
              <a:xfrm>
                <a:off x="0" y="1492885"/>
                <a:ext cx="1927860" cy="10134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500"/>
                  </a:lnSpc>
                  <a:spcAft>
                    <a:spcPts val="600"/>
                  </a:spcAft>
                </a:pPr>
                <a:r>
                  <a:rPr lang="en-GB" sz="1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Realist Cycle Two</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Survey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(n=297)</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Semi-structured interviews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with people with VI</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6">
                <a:extLst>
                  <a:ext uri="{FF2B5EF4-FFF2-40B4-BE49-F238E27FC236}">
                    <a16:creationId xmlns:a16="http://schemas.microsoft.com/office/drawing/2014/main" id="{7F0C2505-7A7B-F875-F829-3F19FE4BD8C8}"/>
                  </a:ext>
                </a:extLst>
              </p:cNvPr>
              <p:cNvSpPr txBox="1"/>
              <p:nvPr/>
            </p:nvSpPr>
            <p:spPr>
              <a:xfrm>
                <a:off x="0" y="2752566"/>
                <a:ext cx="1927860" cy="893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500"/>
                  </a:lnSpc>
                  <a:spcAft>
                    <a:spcPts val="600"/>
                  </a:spcAft>
                </a:pPr>
                <a:r>
                  <a:rPr lang="en-GB" sz="14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Realist Cycle Three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groups /Semi-structured interviews   with staff who support people with VI</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32737745-1980-2004-AC6B-6EB02C7FBC37}"/>
                  </a:ext>
                </a:extLst>
              </p:cNvPr>
              <p:cNvSpPr txBox="1"/>
              <p:nvPr/>
            </p:nvSpPr>
            <p:spPr>
              <a:xfrm>
                <a:off x="2643505" y="2753995"/>
                <a:ext cx="1338061" cy="8925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 economic modelling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 Box 7">
                <a:extLst>
                  <a:ext uri="{FF2B5EF4-FFF2-40B4-BE49-F238E27FC236}">
                    <a16:creationId xmlns:a16="http://schemas.microsoft.com/office/drawing/2014/main" id="{D463BB16-2E4F-9AED-9542-FF2AE97A269A}"/>
                  </a:ext>
                </a:extLst>
              </p:cNvPr>
              <p:cNvSpPr txBox="1"/>
              <p:nvPr/>
            </p:nvSpPr>
            <p:spPr>
              <a:xfrm>
                <a:off x="1627516" y="4171267"/>
                <a:ext cx="1338062" cy="42946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Triangulation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500"/>
                  </a:lnSpc>
                  <a:spcAft>
                    <a:spcPts val="600"/>
                  </a:spcAft>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9CA84DB6-6507-750E-C29D-90D5404E481D}"/>
                  </a:ext>
                </a:extLst>
              </p:cNvPr>
              <p:cNvCxnSpPr/>
              <p:nvPr/>
            </p:nvCxnSpPr>
            <p:spPr>
              <a:xfrm>
                <a:off x="963930" y="2506345"/>
                <a:ext cx="0" cy="24638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F6F0420A-A492-6E61-C327-675DA33C300F}"/>
                  </a:ext>
                </a:extLst>
              </p:cNvPr>
              <p:cNvCxnSpPr>
                <a:cxnSpLocks/>
                <a:stCxn id="11" idx="2"/>
                <a:endCxn id="13" idx="0"/>
              </p:cNvCxnSpPr>
              <p:nvPr/>
            </p:nvCxnSpPr>
            <p:spPr>
              <a:xfrm>
                <a:off x="963930" y="3646500"/>
                <a:ext cx="1332618" cy="5247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E5C7E05E-A34E-3ED1-8254-39DE92BFA3AA}"/>
                  </a:ext>
                </a:extLst>
              </p:cNvPr>
              <p:cNvCxnSpPr>
                <a:cxnSpLocks/>
                <a:stCxn id="12" idx="2"/>
                <a:endCxn id="13" idx="0"/>
              </p:cNvCxnSpPr>
              <p:nvPr/>
            </p:nvCxnSpPr>
            <p:spPr>
              <a:xfrm flipH="1">
                <a:off x="2296548" y="3646500"/>
                <a:ext cx="1015988" cy="5247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D37BEFC5-EB64-4039-5692-EBC774C169D7}"/>
                  </a:ext>
                </a:extLst>
              </p:cNvPr>
              <p:cNvCxnSpPr>
                <a:cxnSpLocks/>
              </p:cNvCxnSpPr>
              <p:nvPr/>
            </p:nvCxnSpPr>
            <p:spPr>
              <a:xfrm>
                <a:off x="1927860" y="1057746"/>
                <a:ext cx="715645" cy="0"/>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grpSp>
        <p:cxnSp>
          <p:nvCxnSpPr>
            <p:cNvPr id="7" name="Straight Arrow Connector 6">
              <a:extLst>
                <a:ext uri="{FF2B5EF4-FFF2-40B4-BE49-F238E27FC236}">
                  <a16:creationId xmlns:a16="http://schemas.microsoft.com/office/drawing/2014/main" id="{CA34973D-D0A2-86A7-24A4-5F5C76A7CFA0}"/>
                </a:ext>
              </a:extLst>
            </p:cNvPr>
            <p:cNvCxnSpPr>
              <a:cxnSpLocks/>
            </p:cNvCxnSpPr>
            <p:nvPr/>
          </p:nvCxnSpPr>
          <p:spPr>
            <a:xfrm>
              <a:off x="1927860" y="3278762"/>
              <a:ext cx="715645" cy="0"/>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grpSp>
      <p:sp>
        <p:nvSpPr>
          <p:cNvPr id="37" name="TextBox 36">
            <a:extLst>
              <a:ext uri="{FF2B5EF4-FFF2-40B4-BE49-F238E27FC236}">
                <a16:creationId xmlns:a16="http://schemas.microsoft.com/office/drawing/2014/main" id="{60B89F05-16E2-C00A-4D33-29F63A933ACF}"/>
              </a:ext>
            </a:extLst>
          </p:cNvPr>
          <p:cNvSpPr txBox="1"/>
          <p:nvPr/>
        </p:nvSpPr>
        <p:spPr>
          <a:xfrm>
            <a:off x="1661171" y="361968"/>
            <a:ext cx="1649586" cy="507831"/>
          </a:xfrm>
          <a:prstGeom prst="rect">
            <a:avLst/>
          </a:prstGeom>
          <a:noFill/>
        </p:spPr>
        <p:txBody>
          <a:bodyPr wrap="square" rtlCol="0">
            <a:spAutoFit/>
          </a:bodyPr>
          <a:lstStyle/>
          <a:p>
            <a:r>
              <a:rPr lang="en-GB" sz="1350" b="1" dirty="0">
                <a:solidFill>
                  <a:schemeClr val="accent2">
                    <a:lumMod val="40000"/>
                    <a:lumOff val="60000"/>
                  </a:schemeClr>
                </a:solidFill>
              </a:rPr>
              <a:t>Workstream 1: Literature reviews</a:t>
            </a:r>
          </a:p>
        </p:txBody>
      </p:sp>
      <p:sp>
        <p:nvSpPr>
          <p:cNvPr id="38" name="TextBox 37">
            <a:extLst>
              <a:ext uri="{FF2B5EF4-FFF2-40B4-BE49-F238E27FC236}">
                <a16:creationId xmlns:a16="http://schemas.microsoft.com/office/drawing/2014/main" id="{08B1CE1A-61DE-356F-A266-D2DC477D1330}"/>
              </a:ext>
            </a:extLst>
          </p:cNvPr>
          <p:cNvSpPr txBox="1"/>
          <p:nvPr/>
        </p:nvSpPr>
        <p:spPr>
          <a:xfrm>
            <a:off x="1696146" y="1871932"/>
            <a:ext cx="1649586" cy="923330"/>
          </a:xfrm>
          <a:prstGeom prst="rect">
            <a:avLst/>
          </a:prstGeom>
          <a:noFill/>
        </p:spPr>
        <p:txBody>
          <a:bodyPr wrap="square" rtlCol="0">
            <a:spAutoFit/>
          </a:bodyPr>
          <a:lstStyle/>
          <a:p>
            <a:r>
              <a:rPr lang="en-GB" sz="1350" b="1" dirty="0">
                <a:solidFill>
                  <a:schemeClr val="accent2">
                    <a:lumMod val="40000"/>
                    <a:lumOff val="60000"/>
                  </a:schemeClr>
                </a:solidFill>
              </a:rPr>
              <a:t>Workstream 2: Qualitative exploration with stakeholders</a:t>
            </a:r>
          </a:p>
        </p:txBody>
      </p:sp>
      <p:sp>
        <p:nvSpPr>
          <p:cNvPr id="39" name="TextBox 38">
            <a:extLst>
              <a:ext uri="{FF2B5EF4-FFF2-40B4-BE49-F238E27FC236}">
                <a16:creationId xmlns:a16="http://schemas.microsoft.com/office/drawing/2014/main" id="{48199777-AF8B-2D14-6B51-02D0B3925999}"/>
              </a:ext>
            </a:extLst>
          </p:cNvPr>
          <p:cNvSpPr txBox="1"/>
          <p:nvPr/>
        </p:nvSpPr>
        <p:spPr>
          <a:xfrm>
            <a:off x="7629821" y="1665208"/>
            <a:ext cx="1649586" cy="715581"/>
          </a:xfrm>
          <a:prstGeom prst="rect">
            <a:avLst/>
          </a:prstGeom>
          <a:noFill/>
        </p:spPr>
        <p:txBody>
          <a:bodyPr wrap="square" rtlCol="0">
            <a:spAutoFit/>
          </a:bodyPr>
          <a:lstStyle/>
          <a:p>
            <a:r>
              <a:rPr lang="en-GB" sz="1350" b="1" dirty="0">
                <a:solidFill>
                  <a:schemeClr val="accent2">
                    <a:lumMod val="40000"/>
                    <a:lumOff val="60000"/>
                  </a:schemeClr>
                </a:solidFill>
              </a:rPr>
              <a:t>Workstream 3: Health Economic model development</a:t>
            </a:r>
          </a:p>
        </p:txBody>
      </p:sp>
      <p:sp>
        <p:nvSpPr>
          <p:cNvPr id="40" name="TextBox 39">
            <a:extLst>
              <a:ext uri="{FF2B5EF4-FFF2-40B4-BE49-F238E27FC236}">
                <a16:creationId xmlns:a16="http://schemas.microsoft.com/office/drawing/2014/main" id="{2FA9BFBC-F1FC-B095-6F38-FF75DC5A2CFE}"/>
              </a:ext>
            </a:extLst>
          </p:cNvPr>
          <p:cNvSpPr txBox="1"/>
          <p:nvPr/>
        </p:nvSpPr>
        <p:spPr>
          <a:xfrm>
            <a:off x="3902986" y="4123277"/>
            <a:ext cx="1649586" cy="923330"/>
          </a:xfrm>
          <a:prstGeom prst="rect">
            <a:avLst/>
          </a:prstGeom>
          <a:noFill/>
        </p:spPr>
        <p:txBody>
          <a:bodyPr wrap="square" rtlCol="0">
            <a:spAutoFit/>
          </a:bodyPr>
          <a:lstStyle/>
          <a:p>
            <a:r>
              <a:rPr lang="en-GB" sz="1350" b="1" dirty="0">
                <a:solidFill>
                  <a:schemeClr val="accent2">
                    <a:lumMod val="40000"/>
                    <a:lumOff val="60000"/>
                  </a:schemeClr>
                </a:solidFill>
              </a:rPr>
              <a:t>Workstream 4: Integration of findings and dissemination</a:t>
            </a:r>
          </a:p>
        </p:txBody>
      </p:sp>
    </p:spTree>
    <p:extLst>
      <p:ext uri="{BB962C8B-B14F-4D97-AF65-F5344CB8AC3E}">
        <p14:creationId xmlns:p14="http://schemas.microsoft.com/office/powerpoint/2010/main" val="125660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3735-E192-47D1-82A6-73820C71183E}"/>
              </a:ext>
            </a:extLst>
          </p:cNvPr>
          <p:cNvSpPr>
            <a:spLocks noGrp="1"/>
          </p:cNvSpPr>
          <p:nvPr>
            <p:ph type="title"/>
          </p:nvPr>
        </p:nvSpPr>
        <p:spPr>
          <a:xfrm>
            <a:off x="1057012" y="205979"/>
            <a:ext cx="7629787" cy="857250"/>
          </a:xfrm>
        </p:spPr>
        <p:txBody>
          <a:bodyPr>
            <a:normAutofit/>
          </a:bodyPr>
          <a:lstStyle/>
          <a:p>
            <a:r>
              <a:rPr lang="en-GB" dirty="0">
                <a:solidFill>
                  <a:schemeClr val="bg1"/>
                </a:solidFill>
              </a:rPr>
              <a:t>Preliminary results: survey</a:t>
            </a:r>
          </a:p>
        </p:txBody>
      </p:sp>
      <p:sp>
        <p:nvSpPr>
          <p:cNvPr id="3" name="Content Placeholder 2">
            <a:extLst>
              <a:ext uri="{FF2B5EF4-FFF2-40B4-BE49-F238E27FC236}">
                <a16:creationId xmlns:a16="http://schemas.microsoft.com/office/drawing/2014/main" id="{79165ED6-4248-46DE-BFA3-0370511894AC}"/>
              </a:ext>
            </a:extLst>
          </p:cNvPr>
          <p:cNvSpPr>
            <a:spLocks noGrp="1"/>
          </p:cNvSpPr>
          <p:nvPr>
            <p:ph idx="1"/>
          </p:nvPr>
        </p:nvSpPr>
        <p:spPr>
          <a:xfrm>
            <a:off x="822960" y="1375937"/>
            <a:ext cx="7543800" cy="3399573"/>
          </a:xfrm>
        </p:spPr>
        <p:txBody>
          <a:bodyPr>
            <a:normAutofit/>
          </a:bodyPr>
          <a:lstStyle/>
          <a:p>
            <a:pPr marL="0" indent="0">
              <a:buNone/>
            </a:pPr>
            <a:endParaRPr lang="en-GB" sz="2100" dirty="0"/>
          </a:p>
          <a:p>
            <a:pPr marL="0" indent="0">
              <a:buNone/>
            </a:pPr>
            <a:r>
              <a:rPr lang="en-GB" sz="2100" dirty="0"/>
              <a:t> </a:t>
            </a:r>
            <a:endParaRPr lang="en-GB" sz="2100" b="1" dirty="0">
              <a:solidFill>
                <a:srgbClr val="111111"/>
              </a:solidFill>
            </a:endParaRPr>
          </a:p>
        </p:txBody>
      </p:sp>
      <p:graphicFrame>
        <p:nvGraphicFramePr>
          <p:cNvPr id="7" name="Chart 6">
            <a:extLst>
              <a:ext uri="{FF2B5EF4-FFF2-40B4-BE49-F238E27FC236}">
                <a16:creationId xmlns:a16="http://schemas.microsoft.com/office/drawing/2014/main" id="{603E760A-F2C6-1746-823E-5221A225CE04}"/>
              </a:ext>
            </a:extLst>
          </p:cNvPr>
          <p:cNvGraphicFramePr>
            <a:graphicFrameLocks/>
          </p:cNvGraphicFramePr>
          <p:nvPr>
            <p:extLst>
              <p:ext uri="{D42A27DB-BD31-4B8C-83A1-F6EECF244321}">
                <p14:modId xmlns:p14="http://schemas.microsoft.com/office/powerpoint/2010/main" val="1053714163"/>
              </p:ext>
            </p:extLst>
          </p:nvPr>
        </p:nvGraphicFramePr>
        <p:xfrm>
          <a:off x="65232" y="1251717"/>
          <a:ext cx="2997200" cy="1980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A5B38E8-DE67-6248-82C9-8908D141A299}"/>
              </a:ext>
            </a:extLst>
          </p:cNvPr>
          <p:cNvGraphicFramePr>
            <a:graphicFrameLocks/>
          </p:cNvGraphicFramePr>
          <p:nvPr>
            <p:extLst>
              <p:ext uri="{D42A27DB-BD31-4B8C-83A1-F6EECF244321}">
                <p14:modId xmlns:p14="http://schemas.microsoft.com/office/powerpoint/2010/main" val="4089504687"/>
              </p:ext>
            </p:extLst>
          </p:nvPr>
        </p:nvGraphicFramePr>
        <p:xfrm>
          <a:off x="0" y="3095181"/>
          <a:ext cx="2741440" cy="2006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7B65E24-9B55-9B45-906D-C146D2CFD6C9}"/>
              </a:ext>
            </a:extLst>
          </p:cNvPr>
          <p:cNvGraphicFramePr>
            <a:graphicFrameLocks/>
          </p:cNvGraphicFramePr>
          <p:nvPr>
            <p:extLst>
              <p:ext uri="{D42A27DB-BD31-4B8C-83A1-F6EECF244321}">
                <p14:modId xmlns:p14="http://schemas.microsoft.com/office/powerpoint/2010/main" val="3093741973"/>
              </p:ext>
            </p:extLst>
          </p:nvPr>
        </p:nvGraphicFramePr>
        <p:xfrm>
          <a:off x="3055870" y="1198991"/>
          <a:ext cx="3346692" cy="20064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12BFCEBE-D3A5-7F43-B05B-A1E6199C3158}"/>
              </a:ext>
            </a:extLst>
          </p:cNvPr>
          <p:cNvGraphicFramePr>
            <a:graphicFrameLocks/>
          </p:cNvGraphicFramePr>
          <p:nvPr>
            <p:extLst>
              <p:ext uri="{D42A27DB-BD31-4B8C-83A1-F6EECF244321}">
                <p14:modId xmlns:p14="http://schemas.microsoft.com/office/powerpoint/2010/main" val="445836407"/>
              </p:ext>
            </p:extLst>
          </p:nvPr>
        </p:nvGraphicFramePr>
        <p:xfrm>
          <a:off x="2709956" y="3106599"/>
          <a:ext cx="3651569" cy="1882633"/>
        </p:xfrm>
        <a:graphic>
          <a:graphicData uri="http://schemas.openxmlformats.org/drawingml/2006/chart">
            <c:chart xmlns:c="http://schemas.openxmlformats.org/drawingml/2006/chart" xmlns:r="http://schemas.openxmlformats.org/officeDocument/2006/relationships" r:id="rId6"/>
          </a:graphicData>
        </a:graphic>
      </p:graphicFrame>
      <p:pic>
        <p:nvPicPr>
          <p:cNvPr id="4" name="Picture 3">
            <a:extLst>
              <a:ext uri="{FF2B5EF4-FFF2-40B4-BE49-F238E27FC236}">
                <a16:creationId xmlns:a16="http://schemas.microsoft.com/office/drawing/2014/main" id="{AEDFE39A-1873-0E2D-C4C0-20DAD5E4EE8C}"/>
              </a:ext>
            </a:extLst>
          </p:cNvPr>
          <p:cNvPicPr>
            <a:picLocks noChangeAspect="1"/>
          </p:cNvPicPr>
          <p:nvPr/>
        </p:nvPicPr>
        <p:blipFill>
          <a:blip r:embed="rId7"/>
          <a:srcRect l="27665" t="23771" r="37063" b="2719"/>
          <a:stretch/>
        </p:blipFill>
        <p:spPr>
          <a:xfrm>
            <a:off x="6493209" y="1812785"/>
            <a:ext cx="2585559" cy="2785339"/>
          </a:xfrm>
          <a:prstGeom prst="rect">
            <a:avLst/>
          </a:prstGeom>
        </p:spPr>
      </p:pic>
    </p:spTree>
    <p:extLst>
      <p:ext uri="{BB962C8B-B14F-4D97-AF65-F5344CB8AC3E}">
        <p14:creationId xmlns:p14="http://schemas.microsoft.com/office/powerpoint/2010/main" val="158077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C4DD6-4D78-200C-0823-014B10556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85F98-D305-5D40-1B4B-4C1F17DBEC45}"/>
              </a:ext>
            </a:extLst>
          </p:cNvPr>
          <p:cNvSpPr>
            <a:spLocks noGrp="1"/>
          </p:cNvSpPr>
          <p:nvPr>
            <p:ph type="title"/>
          </p:nvPr>
        </p:nvSpPr>
        <p:spPr>
          <a:xfrm>
            <a:off x="1057012" y="205979"/>
            <a:ext cx="7629787" cy="857250"/>
          </a:xfrm>
        </p:spPr>
        <p:txBody>
          <a:bodyPr>
            <a:normAutofit/>
          </a:bodyPr>
          <a:lstStyle/>
          <a:p>
            <a:r>
              <a:rPr lang="en-GB" dirty="0">
                <a:solidFill>
                  <a:schemeClr val="bg1"/>
                </a:solidFill>
              </a:rPr>
              <a:t>Preliminary results: survey</a:t>
            </a:r>
          </a:p>
        </p:txBody>
      </p:sp>
      <p:sp>
        <p:nvSpPr>
          <p:cNvPr id="3" name="Content Placeholder 2">
            <a:extLst>
              <a:ext uri="{FF2B5EF4-FFF2-40B4-BE49-F238E27FC236}">
                <a16:creationId xmlns:a16="http://schemas.microsoft.com/office/drawing/2014/main" id="{77E9AF26-870D-9F73-57FF-BDB8646F591D}"/>
              </a:ext>
            </a:extLst>
          </p:cNvPr>
          <p:cNvSpPr>
            <a:spLocks noGrp="1"/>
          </p:cNvSpPr>
          <p:nvPr>
            <p:ph idx="1"/>
          </p:nvPr>
        </p:nvSpPr>
        <p:spPr>
          <a:xfrm>
            <a:off x="822960" y="1375937"/>
            <a:ext cx="7543800" cy="3399573"/>
          </a:xfrm>
        </p:spPr>
        <p:txBody>
          <a:bodyPr>
            <a:normAutofit/>
          </a:bodyPr>
          <a:lstStyle/>
          <a:p>
            <a:pPr marL="0" indent="0">
              <a:buNone/>
            </a:pPr>
            <a:endParaRPr lang="en-GB" sz="2100" dirty="0"/>
          </a:p>
          <a:p>
            <a:pPr marL="0" indent="0">
              <a:buNone/>
            </a:pPr>
            <a:r>
              <a:rPr lang="en-GB" sz="2100" dirty="0"/>
              <a:t> </a:t>
            </a:r>
            <a:endParaRPr lang="en-GB" sz="2100" b="1" dirty="0">
              <a:solidFill>
                <a:srgbClr val="111111"/>
              </a:solidFill>
            </a:endParaRPr>
          </a:p>
        </p:txBody>
      </p:sp>
      <p:graphicFrame>
        <p:nvGraphicFramePr>
          <p:cNvPr id="4" name="Chart 3">
            <a:extLst>
              <a:ext uri="{FF2B5EF4-FFF2-40B4-BE49-F238E27FC236}">
                <a16:creationId xmlns:a16="http://schemas.microsoft.com/office/drawing/2014/main" id="{F7CF8186-90E6-5DCD-B3D6-488941FCE954}"/>
              </a:ext>
            </a:extLst>
          </p:cNvPr>
          <p:cNvGraphicFramePr>
            <a:graphicFrameLocks/>
          </p:cNvGraphicFramePr>
          <p:nvPr>
            <p:extLst>
              <p:ext uri="{D42A27DB-BD31-4B8C-83A1-F6EECF244321}">
                <p14:modId xmlns:p14="http://schemas.microsoft.com/office/powerpoint/2010/main" val="592975797"/>
              </p:ext>
            </p:extLst>
          </p:nvPr>
        </p:nvGraphicFramePr>
        <p:xfrm>
          <a:off x="60390" y="1193090"/>
          <a:ext cx="3178525" cy="1882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F54AB08-9786-3E40-9804-A635098BD96B}"/>
              </a:ext>
            </a:extLst>
          </p:cNvPr>
          <p:cNvGraphicFramePr>
            <a:graphicFrameLocks/>
          </p:cNvGraphicFramePr>
          <p:nvPr>
            <p:extLst>
              <p:ext uri="{D42A27DB-BD31-4B8C-83A1-F6EECF244321}">
                <p14:modId xmlns:p14="http://schemas.microsoft.com/office/powerpoint/2010/main" val="2039977042"/>
              </p:ext>
            </p:extLst>
          </p:nvPr>
        </p:nvGraphicFramePr>
        <p:xfrm>
          <a:off x="3257394" y="1193090"/>
          <a:ext cx="2741440" cy="1882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EF69CF2-0548-374C-B79B-89EF2FA27537}"/>
              </a:ext>
            </a:extLst>
          </p:cNvPr>
          <p:cNvGraphicFramePr>
            <a:graphicFrameLocks/>
          </p:cNvGraphicFramePr>
          <p:nvPr>
            <p:extLst>
              <p:ext uri="{D42A27DB-BD31-4B8C-83A1-F6EECF244321}">
                <p14:modId xmlns:p14="http://schemas.microsoft.com/office/powerpoint/2010/main" val="1299291998"/>
              </p:ext>
            </p:extLst>
          </p:nvPr>
        </p:nvGraphicFramePr>
        <p:xfrm>
          <a:off x="6011290" y="1119187"/>
          <a:ext cx="3198091" cy="2094266"/>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F6E5328C-FDE4-E8EA-F9E3-669EEFA417F6}"/>
                  </a:ext>
                </a:extLst>
              </p:cNvPr>
              <p:cNvGraphicFramePr/>
              <p:nvPr>
                <p:extLst>
                  <p:ext uri="{D42A27DB-BD31-4B8C-83A1-F6EECF244321}">
                    <p14:modId xmlns:p14="http://schemas.microsoft.com/office/powerpoint/2010/main" val="3916743643"/>
                  </p:ext>
                </p:extLst>
              </p:nvPr>
            </p:nvGraphicFramePr>
            <p:xfrm>
              <a:off x="441434" y="3258569"/>
              <a:ext cx="8583565" cy="1891319"/>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Chart 8">
                <a:extLst>
                  <a:ext uri="{FF2B5EF4-FFF2-40B4-BE49-F238E27FC236}">
                    <a16:creationId xmlns:a16="http://schemas.microsoft.com/office/drawing/2014/main" id="{F6E5328C-FDE4-E8EA-F9E3-669EEFA417F6}"/>
                  </a:ext>
                </a:extLst>
              </p:cNvPr>
              <p:cNvPicPr>
                <a:picLocks noGrp="1" noRot="1" noChangeAspect="1" noMove="1" noResize="1" noEditPoints="1" noAdjustHandles="1" noChangeArrowheads="1" noChangeShapeType="1"/>
              </p:cNvPicPr>
              <p:nvPr/>
            </p:nvPicPr>
            <p:blipFill>
              <a:blip r:embed="rId7"/>
              <a:stretch>
                <a:fillRect/>
              </a:stretch>
            </p:blipFill>
            <p:spPr>
              <a:xfrm>
                <a:off x="441434" y="3258569"/>
                <a:ext cx="8583565" cy="1891319"/>
              </a:xfrm>
              <a:prstGeom prst="rect">
                <a:avLst/>
              </a:prstGeom>
            </p:spPr>
          </p:pic>
        </mc:Fallback>
      </mc:AlternateContent>
    </p:spTree>
    <p:extLst>
      <p:ext uri="{BB962C8B-B14F-4D97-AF65-F5344CB8AC3E}">
        <p14:creationId xmlns:p14="http://schemas.microsoft.com/office/powerpoint/2010/main" val="173335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C67E-2DE5-F30F-48A8-C1A37EF25DD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FE5F03F-FE06-28DA-D2CE-025F2FEA3D22}"/>
              </a:ext>
            </a:extLst>
          </p:cNvPr>
          <p:cNvGraphicFramePr>
            <a:graphicFrameLocks noGrp="1"/>
          </p:cNvGraphicFramePr>
          <p:nvPr>
            <p:extLst>
              <p:ext uri="{D42A27DB-BD31-4B8C-83A1-F6EECF244321}">
                <p14:modId xmlns:p14="http://schemas.microsoft.com/office/powerpoint/2010/main" val="1495175490"/>
              </p:ext>
            </p:extLst>
          </p:nvPr>
        </p:nvGraphicFramePr>
        <p:xfrm>
          <a:off x="1057012" y="1968965"/>
          <a:ext cx="6327084" cy="2818920"/>
        </p:xfrm>
        <a:graphic>
          <a:graphicData uri="http://schemas.openxmlformats.org/drawingml/2006/table">
            <a:tbl>
              <a:tblPr firstRow="1" bandRow="1">
                <a:tableStyleId>{5C22544A-7EE6-4342-B048-85BDC9FD1C3A}</a:tableStyleId>
              </a:tblPr>
              <a:tblGrid>
                <a:gridCol w="3410176">
                  <a:extLst>
                    <a:ext uri="{9D8B030D-6E8A-4147-A177-3AD203B41FA5}">
                      <a16:colId xmlns:a16="http://schemas.microsoft.com/office/drawing/2014/main" val="306075772"/>
                    </a:ext>
                  </a:extLst>
                </a:gridCol>
                <a:gridCol w="1013459">
                  <a:extLst>
                    <a:ext uri="{9D8B030D-6E8A-4147-A177-3AD203B41FA5}">
                      <a16:colId xmlns:a16="http://schemas.microsoft.com/office/drawing/2014/main" val="3189048739"/>
                    </a:ext>
                  </a:extLst>
                </a:gridCol>
                <a:gridCol w="488873">
                  <a:extLst>
                    <a:ext uri="{9D8B030D-6E8A-4147-A177-3AD203B41FA5}">
                      <a16:colId xmlns:a16="http://schemas.microsoft.com/office/drawing/2014/main" val="3123408934"/>
                    </a:ext>
                  </a:extLst>
                </a:gridCol>
                <a:gridCol w="488873">
                  <a:extLst>
                    <a:ext uri="{9D8B030D-6E8A-4147-A177-3AD203B41FA5}">
                      <a16:colId xmlns:a16="http://schemas.microsoft.com/office/drawing/2014/main" val="3996868225"/>
                    </a:ext>
                  </a:extLst>
                </a:gridCol>
                <a:gridCol w="925703">
                  <a:extLst>
                    <a:ext uri="{9D8B030D-6E8A-4147-A177-3AD203B41FA5}">
                      <a16:colId xmlns:a16="http://schemas.microsoft.com/office/drawing/2014/main" val="2421677040"/>
                    </a:ext>
                  </a:extLst>
                </a:gridCol>
              </a:tblGrid>
              <a:tr h="378105">
                <a:tc>
                  <a:txBody>
                    <a:bodyPr/>
                    <a:lstStyle/>
                    <a:p>
                      <a:pPr algn="l" fontAlgn="b"/>
                      <a:endParaRPr lang="en-GB" sz="1400" b="0" i="0" u="none" strike="noStrike" dirty="0">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Responses (n)</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Yes</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No </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Can't remember</a:t>
                      </a:r>
                      <a:endParaRPr lang="en-GB" sz="1400" b="0" i="0" u="none" strike="noStrike">
                        <a:solidFill>
                          <a:srgbClr val="000000"/>
                        </a:solidFill>
                        <a:effectLst/>
                        <a:latin typeface="Calibri" panose="020F0502020204030204" pitchFamily="34" charset="0"/>
                      </a:endParaRPr>
                    </a:p>
                  </a:txBody>
                  <a:tcPr marL="9048" marR="9048" marT="9048" marB="0" anchor="b"/>
                </a:tc>
                <a:extLst>
                  <a:ext uri="{0D108BD9-81ED-4DB2-BD59-A6C34878D82A}">
                    <a16:rowId xmlns:a16="http://schemas.microsoft.com/office/drawing/2014/main" val="2875743589"/>
                  </a:ext>
                </a:extLst>
              </a:tr>
              <a:tr h="378105">
                <a:tc>
                  <a:txBody>
                    <a:bodyPr/>
                    <a:lstStyle/>
                    <a:p>
                      <a:pPr algn="l" fontAlgn="b"/>
                      <a:r>
                        <a:rPr lang="en-GB" sz="1400" u="none" strike="noStrike">
                          <a:effectLst/>
                        </a:rPr>
                        <a:t>Was the registration process explained to you at any stage? </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ctr" fontAlgn="b"/>
                      <a:r>
                        <a:rPr lang="en-GB" sz="1400" u="none" strike="noStrike" dirty="0">
                          <a:effectLst/>
                        </a:rPr>
                        <a:t>142</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46%</a:t>
                      </a:r>
                      <a:endParaRPr lang="en-GB" sz="1400" b="0" i="0" u="none" strike="noStrike">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23%</a:t>
                      </a:r>
                      <a:endParaRPr lang="en-GB" sz="1400" b="0" i="0" u="none" strike="noStrike">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30%</a:t>
                      </a:r>
                      <a:endParaRPr lang="en-GB" sz="1400" b="0" i="0" u="none" strike="noStrike">
                        <a:solidFill>
                          <a:srgbClr val="000000"/>
                        </a:solidFill>
                        <a:effectLst/>
                        <a:latin typeface="Calibri" panose="020F0502020204030204" pitchFamily="34" charset="0"/>
                      </a:endParaRPr>
                    </a:p>
                  </a:txBody>
                  <a:tcPr marL="9048" marR="9048" marT="9048" marB="0" anchor="ctr"/>
                </a:tc>
                <a:extLst>
                  <a:ext uri="{0D108BD9-81ED-4DB2-BD59-A6C34878D82A}">
                    <a16:rowId xmlns:a16="http://schemas.microsoft.com/office/drawing/2014/main" val="4159040862"/>
                  </a:ext>
                </a:extLst>
              </a:tr>
              <a:tr h="544482">
                <a:tc>
                  <a:txBody>
                    <a:bodyPr/>
                    <a:lstStyle/>
                    <a:p>
                      <a:pPr algn="l" fontAlgn="b"/>
                      <a:r>
                        <a:rPr lang="en-GB" sz="1400" u="none" strike="noStrike">
                          <a:effectLst/>
                        </a:rPr>
                        <a:t>Did you feel the person you spoke to about the registration process understood your sight loss? </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ctr" fontAlgn="b"/>
                      <a:r>
                        <a:rPr lang="en-GB" sz="1400" u="none" strike="noStrike" dirty="0">
                          <a:effectLst/>
                        </a:rPr>
                        <a:t>133</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52%</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15%</a:t>
                      </a:r>
                      <a:endParaRPr lang="en-GB" sz="1400" b="0" i="0" u="none" strike="noStrike">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33%</a:t>
                      </a:r>
                      <a:endParaRPr lang="en-GB" sz="1400" b="0" i="0" u="none" strike="noStrike">
                        <a:solidFill>
                          <a:srgbClr val="000000"/>
                        </a:solidFill>
                        <a:effectLst/>
                        <a:latin typeface="Calibri" panose="020F0502020204030204" pitchFamily="34" charset="0"/>
                      </a:endParaRPr>
                    </a:p>
                  </a:txBody>
                  <a:tcPr marL="9048" marR="9048" marT="9048" marB="0" anchor="ctr"/>
                </a:tc>
                <a:extLst>
                  <a:ext uri="{0D108BD9-81ED-4DB2-BD59-A6C34878D82A}">
                    <a16:rowId xmlns:a16="http://schemas.microsoft.com/office/drawing/2014/main" val="2530360628"/>
                  </a:ext>
                </a:extLst>
              </a:tr>
              <a:tr h="378105">
                <a:tc>
                  <a:txBody>
                    <a:bodyPr/>
                    <a:lstStyle/>
                    <a:p>
                      <a:pPr algn="l" fontAlgn="b"/>
                      <a:r>
                        <a:rPr lang="en-GB" sz="1400" u="none" strike="noStrike">
                          <a:effectLst/>
                        </a:rPr>
                        <a:t>Were you informed about your rights and entitlements?</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ctr" fontAlgn="b"/>
                      <a:r>
                        <a:rPr lang="en-GB" sz="1400" u="none" strike="noStrike" dirty="0">
                          <a:effectLst/>
                        </a:rPr>
                        <a:t>140</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38%</a:t>
                      </a:r>
                      <a:endParaRPr lang="en-GB" sz="1400" b="0" i="0" u="none" strike="noStrike">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28%</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34%</a:t>
                      </a:r>
                      <a:endParaRPr lang="en-GB" sz="1400" b="0" i="0" u="none" strike="noStrike">
                        <a:solidFill>
                          <a:srgbClr val="000000"/>
                        </a:solidFill>
                        <a:effectLst/>
                        <a:latin typeface="Calibri" panose="020F0502020204030204" pitchFamily="34" charset="0"/>
                      </a:endParaRPr>
                    </a:p>
                  </a:txBody>
                  <a:tcPr marL="9048" marR="9048" marT="9048" marB="0" anchor="ctr"/>
                </a:tc>
                <a:extLst>
                  <a:ext uri="{0D108BD9-81ED-4DB2-BD59-A6C34878D82A}">
                    <a16:rowId xmlns:a16="http://schemas.microsoft.com/office/drawing/2014/main" val="645765658"/>
                  </a:ext>
                </a:extLst>
              </a:tr>
              <a:tr h="710860">
                <a:tc>
                  <a:txBody>
                    <a:bodyPr/>
                    <a:lstStyle/>
                    <a:p>
                      <a:pPr algn="l" fontAlgn="b"/>
                      <a:r>
                        <a:rPr lang="en-GB" sz="1400" u="none" strike="noStrike">
                          <a:effectLst/>
                        </a:rPr>
                        <a:t>Immediately after your eye condition diagnosis, did you speak to anyone who was able to offer support, advice or information? (e.g. ECLO)</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ctr" fontAlgn="b"/>
                      <a:r>
                        <a:rPr lang="en-GB" sz="1400" u="none" strike="noStrike">
                          <a:effectLst/>
                        </a:rPr>
                        <a:t>278</a:t>
                      </a:r>
                      <a:endParaRPr lang="en-GB" sz="1400" b="0" i="0" u="none" strike="noStrike">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a:effectLst/>
                        </a:rPr>
                        <a:t>37%</a:t>
                      </a:r>
                      <a:endParaRPr lang="en-GB" sz="1400" b="0" i="0" u="none" strike="noStrike">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44%</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19%</a:t>
                      </a:r>
                      <a:endParaRPr lang="en-GB" sz="1400" b="0" i="0" u="none" strike="noStrike" dirty="0">
                        <a:solidFill>
                          <a:srgbClr val="000000"/>
                        </a:solidFill>
                        <a:effectLst/>
                        <a:latin typeface="Calibri" panose="020F0502020204030204" pitchFamily="34" charset="0"/>
                      </a:endParaRPr>
                    </a:p>
                  </a:txBody>
                  <a:tcPr marL="9048" marR="9048" marT="9048" marB="0" anchor="ctr"/>
                </a:tc>
                <a:extLst>
                  <a:ext uri="{0D108BD9-81ED-4DB2-BD59-A6C34878D82A}">
                    <a16:rowId xmlns:a16="http://schemas.microsoft.com/office/drawing/2014/main" val="1400563259"/>
                  </a:ext>
                </a:extLst>
              </a:tr>
            </a:tbl>
          </a:graphicData>
        </a:graphic>
      </p:graphicFrame>
      <p:sp>
        <p:nvSpPr>
          <p:cNvPr id="11" name="Title 1">
            <a:extLst>
              <a:ext uri="{FF2B5EF4-FFF2-40B4-BE49-F238E27FC236}">
                <a16:creationId xmlns:a16="http://schemas.microsoft.com/office/drawing/2014/main" id="{2BCDCB00-EA7F-6FDF-F12A-A7E7914D41CC}"/>
              </a:ext>
            </a:extLst>
          </p:cNvPr>
          <p:cNvSpPr>
            <a:spLocks noGrp="1"/>
          </p:cNvSpPr>
          <p:nvPr>
            <p:ph type="title"/>
          </p:nvPr>
        </p:nvSpPr>
        <p:spPr>
          <a:xfrm>
            <a:off x="1057012" y="205979"/>
            <a:ext cx="7629787" cy="857250"/>
          </a:xfrm>
        </p:spPr>
        <p:txBody>
          <a:bodyPr>
            <a:normAutofit/>
          </a:bodyPr>
          <a:lstStyle/>
          <a:p>
            <a:r>
              <a:rPr lang="en-GB" sz="4400" b="0" dirty="0">
                <a:solidFill>
                  <a:schemeClr val="bg1"/>
                </a:solidFill>
              </a:rPr>
              <a:t>Preliminary results: survey</a:t>
            </a:r>
          </a:p>
        </p:txBody>
      </p:sp>
      <p:sp>
        <p:nvSpPr>
          <p:cNvPr id="3" name="Content Placeholder 2">
            <a:extLst>
              <a:ext uri="{FF2B5EF4-FFF2-40B4-BE49-F238E27FC236}">
                <a16:creationId xmlns:a16="http://schemas.microsoft.com/office/drawing/2014/main" id="{ABBD09CD-B735-63EF-57F9-2E3F700A3338}"/>
              </a:ext>
            </a:extLst>
          </p:cNvPr>
          <p:cNvSpPr>
            <a:spLocks noGrp="1"/>
          </p:cNvSpPr>
          <p:nvPr>
            <p:ph type="body" sz="half" idx="2"/>
          </p:nvPr>
        </p:nvSpPr>
        <p:spPr>
          <a:xfrm>
            <a:off x="1057012" y="1508813"/>
            <a:ext cx="3008313" cy="3518297"/>
          </a:xfrm>
        </p:spPr>
        <p:txBody>
          <a:bodyPr>
            <a:normAutofit/>
          </a:bodyPr>
          <a:lstStyle/>
          <a:p>
            <a:pPr marL="0" indent="0">
              <a:buNone/>
            </a:pPr>
            <a:endParaRPr lang="en-GB" sz="2400" dirty="0">
              <a:solidFill>
                <a:schemeClr val="bg1"/>
              </a:solidFill>
            </a:endParaRPr>
          </a:p>
          <a:p>
            <a:pPr marL="0" indent="0">
              <a:buNone/>
            </a:pPr>
            <a:r>
              <a:rPr lang="en-GB" sz="2400" dirty="0">
                <a:solidFill>
                  <a:schemeClr val="bg1"/>
                </a:solidFill>
              </a:rPr>
              <a:t>Registration</a:t>
            </a:r>
            <a:endParaRPr lang="en-GB" sz="2400" b="1" dirty="0">
              <a:solidFill>
                <a:schemeClr val="bg1"/>
              </a:solidFill>
            </a:endParaRPr>
          </a:p>
        </p:txBody>
      </p:sp>
      <p:pic>
        <p:nvPicPr>
          <p:cNvPr id="2" name="Graphic 1" descr="Clipboard with solid fill">
            <a:extLst>
              <a:ext uri="{FF2B5EF4-FFF2-40B4-BE49-F238E27FC236}">
                <a16:creationId xmlns:a16="http://schemas.microsoft.com/office/drawing/2014/main" id="{717F52C8-9617-690B-9A01-063335333F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1904" y="4251721"/>
            <a:ext cx="685800" cy="685800"/>
          </a:xfrm>
          <a:prstGeom prst="rect">
            <a:avLst/>
          </a:prstGeom>
        </p:spPr>
      </p:pic>
    </p:spTree>
    <p:extLst>
      <p:ext uri="{BB962C8B-B14F-4D97-AF65-F5344CB8AC3E}">
        <p14:creationId xmlns:p14="http://schemas.microsoft.com/office/powerpoint/2010/main" val="325854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8109-4BC7-47A8-92F5-DE11155D9B2D}"/>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5C842A-A6AD-134C-578C-8A5CD54702FA}"/>
              </a:ext>
            </a:extLst>
          </p:cNvPr>
          <p:cNvGraphicFramePr>
            <a:graphicFrameLocks noGrp="1"/>
          </p:cNvGraphicFramePr>
          <p:nvPr>
            <p:extLst>
              <p:ext uri="{D42A27DB-BD31-4B8C-83A1-F6EECF244321}">
                <p14:modId xmlns:p14="http://schemas.microsoft.com/office/powerpoint/2010/main" val="630657677"/>
              </p:ext>
            </p:extLst>
          </p:nvPr>
        </p:nvGraphicFramePr>
        <p:xfrm>
          <a:off x="198305" y="1100763"/>
          <a:ext cx="8853870" cy="1470988"/>
        </p:xfrm>
        <a:graphic>
          <a:graphicData uri="http://schemas.openxmlformats.org/drawingml/2006/table">
            <a:tbl>
              <a:tblPr firstRow="1" bandRow="1">
                <a:tableStyleId>{5C22544A-7EE6-4342-B048-85BDC9FD1C3A}</a:tableStyleId>
              </a:tblPr>
              <a:tblGrid>
                <a:gridCol w="4772066">
                  <a:extLst>
                    <a:ext uri="{9D8B030D-6E8A-4147-A177-3AD203B41FA5}">
                      <a16:colId xmlns:a16="http://schemas.microsoft.com/office/drawing/2014/main" val="306075772"/>
                    </a:ext>
                  </a:extLst>
                </a:gridCol>
                <a:gridCol w="1418195">
                  <a:extLst>
                    <a:ext uri="{9D8B030D-6E8A-4147-A177-3AD203B41FA5}">
                      <a16:colId xmlns:a16="http://schemas.microsoft.com/office/drawing/2014/main" val="3189048739"/>
                    </a:ext>
                  </a:extLst>
                </a:gridCol>
                <a:gridCol w="684108">
                  <a:extLst>
                    <a:ext uri="{9D8B030D-6E8A-4147-A177-3AD203B41FA5}">
                      <a16:colId xmlns:a16="http://schemas.microsoft.com/office/drawing/2014/main" val="3123408934"/>
                    </a:ext>
                  </a:extLst>
                </a:gridCol>
                <a:gridCol w="684108">
                  <a:extLst>
                    <a:ext uri="{9D8B030D-6E8A-4147-A177-3AD203B41FA5}">
                      <a16:colId xmlns:a16="http://schemas.microsoft.com/office/drawing/2014/main" val="3996868225"/>
                    </a:ext>
                  </a:extLst>
                </a:gridCol>
                <a:gridCol w="1295393">
                  <a:extLst>
                    <a:ext uri="{9D8B030D-6E8A-4147-A177-3AD203B41FA5}">
                      <a16:colId xmlns:a16="http://schemas.microsoft.com/office/drawing/2014/main" val="2421677040"/>
                    </a:ext>
                  </a:extLst>
                </a:gridCol>
              </a:tblGrid>
              <a:tr h="329165">
                <a:tc>
                  <a:txBody>
                    <a:bodyPr/>
                    <a:lstStyle/>
                    <a:p>
                      <a:pPr algn="l" fontAlgn="b"/>
                      <a:endParaRPr lang="en-GB" sz="1400" b="0" i="0" u="none" strike="noStrike" dirty="0">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Responses (n)</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Yes</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No </a:t>
                      </a:r>
                      <a:endParaRPr lang="en-GB" sz="1400" b="0" i="0" u="none" strike="noStrike">
                        <a:solidFill>
                          <a:srgbClr val="000000"/>
                        </a:solidFill>
                        <a:effectLst/>
                        <a:latin typeface="Calibri" panose="020F0502020204030204" pitchFamily="34" charset="0"/>
                      </a:endParaRPr>
                    </a:p>
                  </a:txBody>
                  <a:tcPr marL="9048" marR="9048" marT="9048" marB="0" anchor="b"/>
                </a:tc>
                <a:tc>
                  <a:txBody>
                    <a:bodyPr/>
                    <a:lstStyle/>
                    <a:p>
                      <a:pPr algn="l" fontAlgn="b"/>
                      <a:r>
                        <a:rPr lang="en-GB" sz="1400" u="none" strike="noStrike">
                          <a:effectLst/>
                        </a:rPr>
                        <a:t>Can't remember</a:t>
                      </a:r>
                      <a:endParaRPr lang="en-GB" sz="1400" b="0" i="0" u="none" strike="noStrike">
                        <a:solidFill>
                          <a:srgbClr val="000000"/>
                        </a:solidFill>
                        <a:effectLst/>
                        <a:latin typeface="Calibri" panose="020F0502020204030204" pitchFamily="34" charset="0"/>
                      </a:endParaRPr>
                    </a:p>
                  </a:txBody>
                  <a:tcPr marL="9048" marR="9048" marT="9048" marB="0" anchor="b"/>
                </a:tc>
                <a:extLst>
                  <a:ext uri="{0D108BD9-81ED-4DB2-BD59-A6C34878D82A}">
                    <a16:rowId xmlns:a16="http://schemas.microsoft.com/office/drawing/2014/main" val="2875743589"/>
                  </a:ext>
                </a:extLst>
              </a:tr>
              <a:tr h="651494">
                <a:tc>
                  <a:txBody>
                    <a:bodyPr/>
                    <a:lstStyle/>
                    <a:p>
                      <a:pPr algn="l" fontAlgn="b"/>
                      <a:r>
                        <a:rPr lang="en-GB" sz="1400" u="none" strike="noStrike" dirty="0">
                          <a:effectLst/>
                        </a:rPr>
                        <a:t>Did you receive an assessment of your needs or a “what matters conversation” from your local council or sensory support team, or vision rehabilitation officer?</a:t>
                      </a:r>
                      <a:endParaRPr lang="en-GB" sz="1400" b="0" i="0" u="none" strike="noStrike" dirty="0">
                        <a:solidFill>
                          <a:srgbClr val="000000"/>
                        </a:solidFill>
                        <a:effectLst/>
                        <a:latin typeface="Calibri" panose="020F0502020204030204" pitchFamily="34" charset="0"/>
                      </a:endParaRPr>
                    </a:p>
                  </a:txBody>
                  <a:tcPr marL="9048" marR="9048" marT="9048" marB="0" anchor="b"/>
                </a:tc>
                <a:tc>
                  <a:txBody>
                    <a:bodyPr/>
                    <a:lstStyle/>
                    <a:p>
                      <a:pPr algn="ctr" fontAlgn="b"/>
                      <a:r>
                        <a:rPr lang="en-GB" sz="1400" u="none" strike="noStrike" dirty="0">
                          <a:effectLst/>
                        </a:rPr>
                        <a:t>282</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36%</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50%</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14%</a:t>
                      </a:r>
                      <a:endParaRPr lang="en-GB" sz="1400" b="0" i="0" u="none" strike="noStrike" dirty="0">
                        <a:solidFill>
                          <a:srgbClr val="000000"/>
                        </a:solidFill>
                        <a:effectLst/>
                        <a:latin typeface="Calibri" panose="020F0502020204030204" pitchFamily="34" charset="0"/>
                      </a:endParaRPr>
                    </a:p>
                  </a:txBody>
                  <a:tcPr marL="9048" marR="9048" marT="9048" marB="0" anchor="ctr"/>
                </a:tc>
                <a:extLst>
                  <a:ext uri="{0D108BD9-81ED-4DB2-BD59-A6C34878D82A}">
                    <a16:rowId xmlns:a16="http://schemas.microsoft.com/office/drawing/2014/main" val="4159040862"/>
                  </a:ext>
                </a:extLst>
              </a:tr>
              <a:tr h="490329">
                <a:tc>
                  <a:txBody>
                    <a:bodyPr/>
                    <a:lstStyle/>
                    <a:p>
                      <a:pPr algn="l" fontAlgn="b"/>
                      <a:r>
                        <a:rPr lang="en-GB" sz="1400" u="none" strike="noStrike" dirty="0">
                          <a:effectLst/>
                        </a:rPr>
                        <a:t>Did you feel the person who carried out your assessment understood vision impairment and its challenges?</a:t>
                      </a:r>
                      <a:endParaRPr lang="en-GB" sz="1400" b="0" i="0" u="none" strike="noStrike" dirty="0">
                        <a:solidFill>
                          <a:srgbClr val="000000"/>
                        </a:solidFill>
                        <a:effectLst/>
                        <a:latin typeface="Calibri" panose="020F0502020204030204" pitchFamily="34" charset="0"/>
                      </a:endParaRPr>
                    </a:p>
                  </a:txBody>
                  <a:tcPr marL="9048" marR="9048" marT="9048" marB="0" anchor="b"/>
                </a:tc>
                <a:tc>
                  <a:txBody>
                    <a:bodyPr/>
                    <a:lstStyle/>
                    <a:p>
                      <a:pPr algn="ctr" fontAlgn="b"/>
                      <a:r>
                        <a:rPr lang="en-GB" sz="1400" u="none" strike="noStrike" dirty="0">
                          <a:effectLst/>
                        </a:rPr>
                        <a:t>135</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77%</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10%</a:t>
                      </a:r>
                      <a:endParaRPr lang="en-GB" sz="1400" b="0" i="0" u="none" strike="noStrike" dirty="0">
                        <a:solidFill>
                          <a:srgbClr val="000000"/>
                        </a:solidFill>
                        <a:effectLst/>
                        <a:latin typeface="Calibri" panose="020F0502020204030204" pitchFamily="34" charset="0"/>
                      </a:endParaRPr>
                    </a:p>
                  </a:txBody>
                  <a:tcPr marL="9048" marR="9048" marT="9048" marB="0" anchor="ctr"/>
                </a:tc>
                <a:tc>
                  <a:txBody>
                    <a:bodyPr/>
                    <a:lstStyle/>
                    <a:p>
                      <a:pPr algn="ctr" fontAlgn="b"/>
                      <a:r>
                        <a:rPr lang="en-GB" sz="1400" u="none" strike="noStrike" dirty="0">
                          <a:effectLst/>
                        </a:rPr>
                        <a:t>13%</a:t>
                      </a:r>
                      <a:endParaRPr lang="en-GB" sz="1400" b="0" i="0" u="none" strike="noStrike" dirty="0">
                        <a:solidFill>
                          <a:srgbClr val="000000"/>
                        </a:solidFill>
                        <a:effectLst/>
                        <a:latin typeface="Calibri" panose="020F0502020204030204" pitchFamily="34" charset="0"/>
                      </a:endParaRPr>
                    </a:p>
                  </a:txBody>
                  <a:tcPr marL="9048" marR="9048" marT="9048" marB="0" anchor="ctr"/>
                </a:tc>
                <a:extLst>
                  <a:ext uri="{0D108BD9-81ED-4DB2-BD59-A6C34878D82A}">
                    <a16:rowId xmlns:a16="http://schemas.microsoft.com/office/drawing/2014/main" val="2530360628"/>
                  </a:ext>
                </a:extLst>
              </a:tr>
            </a:tbl>
          </a:graphicData>
        </a:graphic>
      </p:graphicFrame>
      <p:sp>
        <p:nvSpPr>
          <p:cNvPr id="11" name="Title 1">
            <a:extLst>
              <a:ext uri="{FF2B5EF4-FFF2-40B4-BE49-F238E27FC236}">
                <a16:creationId xmlns:a16="http://schemas.microsoft.com/office/drawing/2014/main" id="{FBE03695-1757-C15D-CF78-996D04FB3460}"/>
              </a:ext>
            </a:extLst>
          </p:cNvPr>
          <p:cNvSpPr>
            <a:spLocks noGrp="1"/>
          </p:cNvSpPr>
          <p:nvPr>
            <p:ph type="title"/>
          </p:nvPr>
        </p:nvSpPr>
        <p:spPr>
          <a:xfrm>
            <a:off x="1057012" y="205979"/>
            <a:ext cx="7629787" cy="857250"/>
          </a:xfrm>
        </p:spPr>
        <p:txBody>
          <a:bodyPr>
            <a:normAutofit/>
          </a:bodyPr>
          <a:lstStyle/>
          <a:p>
            <a:r>
              <a:rPr lang="en-GB" sz="4400" b="0" dirty="0">
                <a:solidFill>
                  <a:schemeClr val="bg1"/>
                </a:solidFill>
              </a:rPr>
              <a:t>Preliminary results: survey</a:t>
            </a:r>
          </a:p>
        </p:txBody>
      </p:sp>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7FC040A2-83CA-D746-BAC0-AA5BBBD8B881}"/>
                  </a:ext>
                </a:extLst>
              </p:cNvPr>
              <p:cNvGraphicFramePr>
                <a:graphicFrameLocks/>
              </p:cNvGraphicFramePr>
              <p:nvPr>
                <p:extLst>
                  <p:ext uri="{D42A27DB-BD31-4B8C-83A1-F6EECF244321}">
                    <p14:modId xmlns:p14="http://schemas.microsoft.com/office/powerpoint/2010/main" val="1047689981"/>
                  </p:ext>
                </p:extLst>
              </p:nvPr>
            </p:nvGraphicFramePr>
            <p:xfrm>
              <a:off x="914400" y="2571750"/>
              <a:ext cx="7451124" cy="271694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7FC040A2-83CA-D746-BAC0-AA5BBBD8B881}"/>
                  </a:ext>
                </a:extLst>
              </p:cNvPr>
              <p:cNvPicPr>
                <a:picLocks noGrp="1" noRot="1" noChangeAspect="1" noMove="1" noResize="1" noEditPoints="1" noAdjustHandles="1" noChangeArrowheads="1" noChangeShapeType="1"/>
              </p:cNvPicPr>
              <p:nvPr/>
            </p:nvPicPr>
            <p:blipFill>
              <a:blip r:embed="rId4"/>
              <a:stretch>
                <a:fillRect/>
              </a:stretch>
            </p:blipFill>
            <p:spPr>
              <a:xfrm>
                <a:off x="914400" y="2571750"/>
                <a:ext cx="7451124" cy="2716942"/>
              </a:xfrm>
              <a:prstGeom prst="rect">
                <a:avLst/>
              </a:prstGeom>
            </p:spPr>
          </p:pic>
        </mc:Fallback>
      </mc:AlternateContent>
      <p:sp>
        <p:nvSpPr>
          <p:cNvPr id="3" name="Content Placeholder 2">
            <a:extLst>
              <a:ext uri="{FF2B5EF4-FFF2-40B4-BE49-F238E27FC236}">
                <a16:creationId xmlns:a16="http://schemas.microsoft.com/office/drawing/2014/main" id="{B4ADF49F-9861-8544-785A-13427FB22708}"/>
              </a:ext>
            </a:extLst>
          </p:cNvPr>
          <p:cNvSpPr>
            <a:spLocks noGrp="1"/>
          </p:cNvSpPr>
          <p:nvPr>
            <p:ph type="body" sz="half" idx="2"/>
          </p:nvPr>
        </p:nvSpPr>
        <p:spPr>
          <a:xfrm>
            <a:off x="599860" y="562058"/>
            <a:ext cx="3008313" cy="3518297"/>
          </a:xfrm>
        </p:spPr>
        <p:txBody>
          <a:bodyPr>
            <a:normAutofit/>
          </a:bodyPr>
          <a:lstStyle/>
          <a:p>
            <a:pPr marL="0" indent="0">
              <a:buNone/>
            </a:pPr>
            <a:endParaRPr lang="en-GB" sz="2400" dirty="0">
              <a:solidFill>
                <a:schemeClr val="bg1"/>
              </a:solidFill>
            </a:endParaRPr>
          </a:p>
          <a:p>
            <a:pPr marL="0" indent="0">
              <a:buNone/>
            </a:pPr>
            <a:r>
              <a:rPr lang="en-GB" sz="2400" dirty="0">
                <a:solidFill>
                  <a:schemeClr val="bg1"/>
                </a:solidFill>
              </a:rPr>
              <a:t>Assessment</a:t>
            </a:r>
            <a:endParaRPr lang="en-GB" sz="2400" b="1" dirty="0">
              <a:solidFill>
                <a:schemeClr val="bg1"/>
              </a:solidFill>
            </a:endParaRPr>
          </a:p>
        </p:txBody>
      </p:sp>
    </p:spTree>
    <p:extLst>
      <p:ext uri="{BB962C8B-B14F-4D97-AF65-F5344CB8AC3E}">
        <p14:creationId xmlns:p14="http://schemas.microsoft.com/office/powerpoint/2010/main" val="4191645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4EDDBAEDA9D499B9F6383B73A6704" ma:contentTypeVersion="15" ma:contentTypeDescription="Create a new document." ma:contentTypeScope="" ma:versionID="859f4ec4d43cd3d09dae2d190413c42c">
  <xsd:schema xmlns:xsd="http://www.w3.org/2001/XMLSchema" xmlns:xs="http://www.w3.org/2001/XMLSchema" xmlns:p="http://schemas.microsoft.com/office/2006/metadata/properties" xmlns:ns2="32f0c94a-819f-4270-be54-8f20d12c5f78" xmlns:ns3="9f514e85-246f-41a1-b936-c863447846eb" targetNamespace="http://schemas.microsoft.com/office/2006/metadata/properties" ma:root="true" ma:fieldsID="c20d887187c3d566832b8b709c1085b3" ns2:_="" ns3:_="">
    <xsd:import namespace="32f0c94a-819f-4270-be54-8f20d12c5f78"/>
    <xsd:import namespace="9f514e85-246f-41a1-b936-c863447846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0c94a-819f-4270-be54-8f20d12c5f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dfab7ff-493e-4f05-914a-34e092f24bb1}" ma:internalName="TaxCatchAll" ma:showField="CatchAllData" ma:web="32f0c94a-819f-4270-be54-8f20d12c5f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514e85-246f-41a1-b936-c863447846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ab117e7-6f4a-42cd-b5da-bc305b27d27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514e85-246f-41a1-b936-c863447846eb">
      <Terms xmlns="http://schemas.microsoft.com/office/infopath/2007/PartnerControls"/>
    </lcf76f155ced4ddcb4097134ff3c332f>
    <TaxCatchAll xmlns="32f0c94a-819f-4270-be54-8f20d12c5f78" xsi:nil="true"/>
  </documentManagement>
</p:properties>
</file>

<file path=customXml/itemProps1.xml><?xml version="1.0" encoding="utf-8"?>
<ds:datastoreItem xmlns:ds="http://schemas.openxmlformats.org/officeDocument/2006/customXml" ds:itemID="{EE99E21B-5CCF-4F7C-B91B-A28E02BB4D2A}"/>
</file>

<file path=customXml/itemProps2.xml><?xml version="1.0" encoding="utf-8"?>
<ds:datastoreItem xmlns:ds="http://schemas.openxmlformats.org/officeDocument/2006/customXml" ds:itemID="{B73D6445-B2BD-4879-9AC5-246B94ACC3ED}"/>
</file>

<file path=customXml/itemProps3.xml><?xml version="1.0" encoding="utf-8"?>
<ds:datastoreItem xmlns:ds="http://schemas.openxmlformats.org/officeDocument/2006/customXml" ds:itemID="{59677D4D-5E7C-4731-9F7C-4F5245A3073E}"/>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otalTime>4657</TotalTime>
  <Words>1001</Words>
  <Application>Microsoft Macintosh PowerPoint</Application>
  <PresentationFormat>On-screen Show (16:9)</PresentationFormat>
  <Paragraphs>193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.SFNS</vt:lpstr>
      <vt:lpstr>Aptos Narrow</vt:lpstr>
      <vt:lpstr>Arial</vt:lpstr>
      <vt:lpstr>Calibri</vt:lpstr>
      <vt:lpstr>Franklin Gothic Book</vt:lpstr>
      <vt:lpstr>Franklin Gothic Medium</vt:lpstr>
      <vt:lpstr>franklin_gothic_fs_bookRg</vt:lpstr>
      <vt:lpstr>Office Theme</vt:lpstr>
      <vt:lpstr>PowerPoint Presentation</vt:lpstr>
      <vt:lpstr>Background</vt:lpstr>
      <vt:lpstr>A preventative approach for Access to a Sustainable, whole System pathway for older people with vISion impairmenT (ASSIST) </vt:lpstr>
      <vt:lpstr>PowerPoint Presentation</vt:lpstr>
      <vt:lpstr>PowerPoint Presentation</vt:lpstr>
      <vt:lpstr>Preliminary results: survey</vt:lpstr>
      <vt:lpstr>Preliminary results: survey</vt:lpstr>
      <vt:lpstr>Preliminary results: survey</vt:lpstr>
      <vt:lpstr>Preliminary results: survey</vt:lpstr>
      <vt:lpstr>Preliminary results: survey</vt:lpstr>
      <vt:lpstr>Preliminary results: survey</vt:lpstr>
      <vt:lpstr>Preliminary results: survey</vt:lpstr>
      <vt:lpstr>Preliminary results: survey</vt:lpstr>
      <vt:lpstr>PowerPoint Presentation</vt:lpstr>
      <vt:lpstr>Ongoing work….</vt:lpstr>
      <vt:lpstr>PowerPoint Presentation</vt:lpstr>
    </vt:vector>
  </TitlesOfParts>
  <Company>Dental Illustration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dental graphics</dc:creator>
  <cp:lastModifiedBy>Jennifer Acton</cp:lastModifiedBy>
  <cp:revision>5</cp:revision>
  <dcterms:created xsi:type="dcterms:W3CDTF">2015-09-11T10:02:46Z</dcterms:created>
  <dcterms:modified xsi:type="dcterms:W3CDTF">2024-11-04T14:31:03Z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0x01010066D4EDDBAEDA9D499B9F6383B73A6704</vt:lpwstr>
  </property>
</Properties>
</file>