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2" r:id="rId4"/>
    <p:sldId id="258" r:id="rId5"/>
    <p:sldId id="270" r:id="rId6"/>
    <p:sldId id="267" r:id="rId7"/>
    <p:sldId id="263" r:id="rId8"/>
    <p:sldId id="261" r:id="rId9"/>
    <p:sldId id="262" r:id="rId10"/>
    <p:sldId id="265" r:id="rId11"/>
    <p:sldId id="266" r:id="rId12"/>
    <p:sldId id="260" r:id="rId13"/>
    <p:sldId id="269" r:id="rId14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1" autoAdjust="0"/>
    <p:restoredTop sz="94660"/>
  </p:normalViewPr>
  <p:slideViewPr>
    <p:cSldViewPr>
      <p:cViewPr varScale="1">
        <p:scale>
          <a:sx n="127" d="100"/>
          <a:sy n="127" d="100"/>
        </p:scale>
        <p:origin x="-1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5ECEB-A74B-49F0-8984-4B87A6270BC3}" type="datetimeFigureOut">
              <a:rPr lang="en-GB" smtClean="0"/>
              <a:t>13/09/18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579"/>
            <a:ext cx="5438775" cy="38877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9984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9984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68180-8574-430B-B2AE-B9C481EDE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433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68180-8574-430B-B2AE-B9C481EDE7C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656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68180-8574-430B-B2AE-B9C481EDE7C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08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68180-8574-430B-B2AE-B9C481EDE7C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9597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68180-8574-430B-B2AE-B9C481EDE7C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641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68180-8574-430B-B2AE-B9C481EDE7C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701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68180-8574-430B-B2AE-B9C481EDE7C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951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68180-8574-430B-B2AE-B9C481EDE7C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519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68180-8574-430B-B2AE-B9C481EDE7C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015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68180-8574-430B-B2AE-B9C481EDE7C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114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68180-8574-430B-B2AE-B9C481EDE7C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269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68180-8574-430B-B2AE-B9C481EDE7C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544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68180-8574-430B-B2AE-B9C481EDE7C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98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Falls Prevention, Eye Health and Safe Homes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303588"/>
            <a:ext cx="6400800" cy="2716212"/>
          </a:xfrm>
        </p:spPr>
        <p:txBody>
          <a:bodyPr>
            <a:noAutofit/>
          </a:bodyPr>
          <a:lstStyle/>
          <a:p>
            <a:pPr algn="l"/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Kelly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Williams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Better Caseworker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Bridgend County Care &amp; Repair</a:t>
            </a:r>
          </a:p>
          <a:p>
            <a:pPr algn="l"/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Sandy Davies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Rehabilitation </a:t>
            </a:r>
            <a:r>
              <a:rPr lang="en-GB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Officer (ROVI)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Bridgend County Borough Council</a:t>
            </a:r>
          </a:p>
          <a:p>
            <a:pPr algn="l"/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1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3607593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891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How do we work together?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Joint-working between Rehabilitation Officers and Managing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Better is vital across Wales  </a:t>
            </a:r>
          </a:p>
          <a:p>
            <a:pPr marL="0" indent="0">
              <a:buNone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Evidence suggests through collaborative working, early intervention and joint-visits, people with sensory loss are seen in a timely manner and are provided with a holistic assessment </a:t>
            </a: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Together we are able to explore ways of working together, share best practice and ideas, and give our clients the best service </a:t>
            </a: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3346"/>
            <a:ext cx="1961635" cy="784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6621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3346"/>
            <a:ext cx="1961635" cy="784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182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Falls is Everyone’s Business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 multi-agency approach can raise awareness and reduce falls.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We are all responsible in getting it right for older people, and to get it right for everyone, these are our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Mamgus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Dadcus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, family friends and all of us here today!</a:t>
            </a:r>
          </a:p>
          <a:p>
            <a:pPr marL="0" indent="0"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3346"/>
            <a:ext cx="1961635" cy="784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9943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219200"/>
          </a:xfrm>
        </p:spPr>
        <p:txBody>
          <a:bodyPr>
            <a:normAutofit/>
          </a:bodyPr>
          <a:lstStyle/>
          <a:p>
            <a:pPr algn="l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Thank you for listening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3346"/>
            <a:ext cx="1961635" cy="784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1905000"/>
            <a:ext cx="8001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3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</a:t>
            </a:r>
            <a:r>
              <a:rPr lang="en-GB" sz="3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 like to </a:t>
            </a:r>
            <a:r>
              <a:rPr lang="en-GB" sz="3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 more about Care and </a:t>
            </a:r>
            <a:r>
              <a:rPr lang="en-GB" sz="3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Repair services and the Managing Better Service </a:t>
            </a:r>
            <a:r>
              <a:rPr lang="en-GB" sz="3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call </a:t>
            </a:r>
            <a:r>
              <a:rPr lang="en-GB" sz="3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0300 111 333</a:t>
            </a:r>
            <a:endParaRPr lang="en-GB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654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Are falls everyone’s business?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Falls are the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second leading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cause of accidental or unintentional deaths worldwide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Every year in Wales between 230,000 and 460,000 older people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fall </a:t>
            </a:r>
          </a:p>
          <a:p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Over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120,000 of these people will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fall more than once each year with 2,500 needing a hip replacement</a:t>
            </a:r>
          </a:p>
          <a:p>
            <a:pPr marL="0" indent="0">
              <a:buNone/>
            </a:pP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Causes are multi-factorial </a:t>
            </a: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History of falls, muscle weakness , poor balance, visual impairment, polypharmacy, environmental hazards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	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(WHO/Public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Wales/Gov.uk 2018/Age UK)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1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3346"/>
            <a:ext cx="1961635" cy="784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20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FD7675-7973-45A0-960D-8A0A0F48A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Falling is not an inevitable part of growing 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older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D4DE0D-A8EA-4E7D-B5F0-320033EC2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GB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National Prudent Healthcare Falls Prevention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Taskforce - ‘Steady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on…Stay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SAFE’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endParaRPr lang="en-GB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gives three positive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messages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Stay active and stay strong</a:t>
            </a:r>
          </a:p>
          <a:p>
            <a:pPr fontAlgn="base"/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If you fall, tell someone</a:t>
            </a:r>
          </a:p>
          <a:p>
            <a:pPr fontAlgn="base"/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Be aware of trip hazards in and outside the home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3346"/>
            <a:ext cx="1961635" cy="784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0851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Falls and the impact on the NHS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Falls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are estimated to cost the NHS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and Social Care more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than £2.3 billion per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Around 11,000 bed days in Wales each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day, with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an average length of stay being 9 bed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21,000 falls-related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in-patient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admissions each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year, with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many more not recorded but presenting at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A&amp;E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(NICE 2013/Public Health Wales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2016/Age UK)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3346"/>
            <a:ext cx="1961635" cy="784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5510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How do falls impact us?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Psychological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</a:p>
          <a:p>
            <a:pPr marL="0" indent="0"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Physical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</a:p>
          <a:p>
            <a:pPr marL="0" indent="0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Dependency on family, friends, neighbours, carers</a:t>
            </a:r>
          </a:p>
          <a:p>
            <a:pPr marL="0" indent="0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isolation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(NICE</a:t>
            </a:r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, Gov.uk) </a:t>
            </a:r>
            <a:endParaRPr lang="en-GB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3346"/>
            <a:ext cx="1961635" cy="784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3873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Falls and sight loss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86" y="1143000"/>
            <a:ext cx="8229600" cy="4525963"/>
          </a:xfrm>
        </p:spPr>
        <p:txBody>
          <a:bodyPr>
            <a:no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Sight loss is one of the three major risk factors contributing to falls leading to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accidents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death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People with sight loss are 90% more likely to have multiple falls 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165,000 estimated falls in Wales, of these just over 13,000 were aged 65+ with sight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Early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cataract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removal may reduce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falls by 34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People with sight loss tend to adjust their gait in order to avoid obstacles, this inadvertently increases the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risk of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fall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NICE 2013)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3346"/>
            <a:ext cx="1961635" cy="784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048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Housing – a general risk for falls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600" dirty="0">
                <a:latin typeface="Arial" panose="020B0604020202020204" pitchFamily="34" charset="0"/>
                <a:cs typeface="Arial" panose="020B0604020202020204" pitchFamily="34" charset="0"/>
              </a:rPr>
              <a:t>6/10 falls happen in the home</a:t>
            </a:r>
          </a:p>
          <a:p>
            <a:endParaRPr lang="en-GB" sz="4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600" dirty="0">
                <a:latin typeface="Arial" panose="020B0604020202020204" pitchFamily="34" charset="0"/>
                <a:cs typeface="Arial" panose="020B0604020202020204" pitchFamily="34" charset="0"/>
              </a:rPr>
              <a:t>Most serious accidents or falls happen on the stairs or in the kitchen </a:t>
            </a:r>
          </a:p>
          <a:p>
            <a:pPr marL="0" indent="0">
              <a:buNone/>
            </a:pPr>
            <a:r>
              <a:rPr lang="en-GB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4600" dirty="0">
                <a:latin typeface="Arial" panose="020B0604020202020204" pitchFamily="34" charset="0"/>
                <a:cs typeface="Arial" panose="020B0604020202020204" pitchFamily="34" charset="0"/>
              </a:rPr>
              <a:t>Irrespective of sight loss, the need for stairlifts, lifts, level access bathing facilities, grab rails, lighting and ramps are important falls prevention solutions</a:t>
            </a:r>
          </a:p>
          <a:p>
            <a:pPr marL="0" indent="0">
              <a:buNone/>
            </a:pPr>
            <a:endParaRPr lang="en-GB" sz="4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600" dirty="0">
                <a:latin typeface="Arial" panose="020B0604020202020204" pitchFamily="34" charset="0"/>
                <a:cs typeface="Arial" panose="020B0604020202020204" pitchFamily="34" charset="0"/>
              </a:rPr>
              <a:t>Estimated 291,000 homes in Wales living in fuel poverty </a:t>
            </a:r>
            <a:r>
              <a:rPr lang="en-GB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– this equates to 23</a:t>
            </a:r>
            <a:r>
              <a:rPr lang="en-GB" sz="4600" dirty="0">
                <a:latin typeface="Arial" panose="020B0604020202020204" pitchFamily="34" charset="0"/>
                <a:cs typeface="Arial" panose="020B0604020202020204" pitchFamily="34" charset="0"/>
              </a:rPr>
              <a:t>% of all households in Wales 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(Thomas Pocklington/NEA/RNIB)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3346"/>
            <a:ext cx="1961635" cy="784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1864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611" y="404383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Managing Better Service 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611" y="1547383"/>
            <a:ext cx="8229600" cy="4525963"/>
          </a:xfrm>
        </p:spPr>
        <p:txBody>
          <a:bodyPr>
            <a:no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Hosted by Care &amp; Repair Cymru, RNIB Cymru and Action on Hearing Loss Cymru meeting the ambitions of the Social Services and Wellbeing (Wales) Act 2014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Funded by Welsh Government 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Ages 50+ people with sensory loss, people living with dementia, stroke survivors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13 Managing Better Caseworkers across Wales</a:t>
            </a:r>
          </a:p>
        </p:txBody>
      </p:sp>
      <p:pic>
        <p:nvPicPr>
          <p:cNvPr id="4" name="Picture 1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3346"/>
            <a:ext cx="1961635" cy="784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5677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Managing Better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– delivery 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Each caseworker carries out a Healthy Homes Check which is person-centred and covers:</a:t>
            </a:r>
          </a:p>
          <a:p>
            <a:pPr marL="0" indent="0">
              <a:buNone/>
            </a:pPr>
            <a:endParaRPr lang="en-GB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Falls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Risk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 Tool (FRAT)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Fuel poverty and benefits advice 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Prudent healthcare advice and health promotion 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Home safety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- C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aseworkers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have Trusted Assessor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Assessments based on RNIB Visibly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Better Standards,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consulting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Rehabilitation Officers on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colour and tonal contrast and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lighting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Funding solutions and benevolent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Partnership working and signposting on</a:t>
            </a: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3346"/>
            <a:ext cx="1961635" cy="784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677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708</Words>
  <Application>Microsoft Macintosh PowerPoint</Application>
  <PresentationFormat>On-screen Show (4:3)</PresentationFormat>
  <Paragraphs>130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Falls Prevention, Eye Health and Safe Homes</vt:lpstr>
      <vt:lpstr>Are falls everyone’s business?</vt:lpstr>
      <vt:lpstr> Falling is not an inevitable part of growing older </vt:lpstr>
      <vt:lpstr>Falls and the impact on the NHS</vt:lpstr>
      <vt:lpstr>How do falls impact us?</vt:lpstr>
      <vt:lpstr>Falls and sight loss</vt:lpstr>
      <vt:lpstr>Housing – a general risk for falls</vt:lpstr>
      <vt:lpstr>Managing Better Service   </vt:lpstr>
      <vt:lpstr>Managing Better Service – delivery </vt:lpstr>
      <vt:lpstr>How do we work together?</vt:lpstr>
      <vt:lpstr>Case Study</vt:lpstr>
      <vt:lpstr>Falls is Everyone’s Business</vt:lpstr>
      <vt:lpstr>Thank you for listening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Falls Prevention, Eye Health and Safe Homes</dc:title>
  <dc:creator>Sandy Davies</dc:creator>
  <cp:lastModifiedBy>Rebecca Phillips</cp:lastModifiedBy>
  <cp:revision>98</cp:revision>
  <cp:lastPrinted>2018-09-11T11:22:09Z</cp:lastPrinted>
  <dcterms:created xsi:type="dcterms:W3CDTF">2006-08-16T00:00:00Z</dcterms:created>
  <dcterms:modified xsi:type="dcterms:W3CDTF">2018-09-13T14:27:38Z</dcterms:modified>
</cp:coreProperties>
</file>