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6FD-97B2-495C-89E5-C76A970609EB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7DD-B0A6-4CF4-A168-0D6DABD7B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03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6FD-97B2-495C-89E5-C76A970609EB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7DD-B0A6-4CF4-A168-0D6DABD7B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31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6FD-97B2-495C-89E5-C76A970609EB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7DD-B0A6-4CF4-A168-0D6DABD7B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28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6FD-97B2-495C-89E5-C76A970609EB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7DD-B0A6-4CF4-A168-0D6DABD7B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14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6FD-97B2-495C-89E5-C76A970609EB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7DD-B0A6-4CF4-A168-0D6DABD7B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66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6FD-97B2-495C-89E5-C76A970609EB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7DD-B0A6-4CF4-A168-0D6DABD7B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45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6FD-97B2-495C-89E5-C76A970609EB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7DD-B0A6-4CF4-A168-0D6DABD7B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19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6FD-97B2-495C-89E5-C76A970609EB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7DD-B0A6-4CF4-A168-0D6DABD7B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97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6FD-97B2-495C-89E5-C76A970609EB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7DD-B0A6-4CF4-A168-0D6DABD7B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78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6FD-97B2-495C-89E5-C76A970609EB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7DD-B0A6-4CF4-A168-0D6DABD7B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71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6FD-97B2-495C-89E5-C76A970609EB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97DD-B0A6-4CF4-A168-0D6DABD7B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65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A86FD-97B2-495C-89E5-C76A970609EB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497DD-B0A6-4CF4-A168-0D6DABD7B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90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963401" cy="1325563"/>
          </a:xfrm>
        </p:spPr>
        <p:txBody>
          <a:bodyPr>
            <a:normAutofit/>
          </a:bodyPr>
          <a:lstStyle/>
          <a:p>
            <a:pPr algn="r"/>
            <a:r>
              <a:rPr lang="en-GB" sz="6600" b="1" dirty="0" smtClean="0"/>
              <a:t>Delivering Care </a:t>
            </a:r>
            <a:r>
              <a:rPr lang="en-GB" sz="6600" b="1" dirty="0"/>
              <a:t>C</a:t>
            </a:r>
            <a:r>
              <a:rPr lang="en-GB" sz="6600" b="1" dirty="0" smtClean="0"/>
              <a:t>loser to Home</a:t>
            </a:r>
            <a:endParaRPr lang="en-GB" sz="6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543" y="1325563"/>
            <a:ext cx="4600913" cy="5532437"/>
          </a:xfrm>
        </p:spPr>
      </p:pic>
      <p:sp>
        <p:nvSpPr>
          <p:cNvPr id="3" name="TextBox 2"/>
          <p:cNvSpPr txBox="1"/>
          <p:nvPr/>
        </p:nvSpPr>
        <p:spPr>
          <a:xfrm>
            <a:off x="7874000" y="3583949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Powys</a:t>
            </a:r>
            <a:endParaRPr lang="en-GB" sz="60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9" b="4584"/>
          <a:stretch/>
        </p:blipFill>
        <p:spPr bwMode="auto">
          <a:xfrm>
            <a:off x="10113161" y="6057900"/>
            <a:ext cx="1977239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21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950700" cy="1325563"/>
          </a:xfrm>
        </p:spPr>
        <p:txBody>
          <a:bodyPr>
            <a:normAutofit/>
          </a:bodyPr>
          <a:lstStyle/>
          <a:p>
            <a:pPr algn="r"/>
            <a:r>
              <a:rPr lang="en-GB" sz="7200" b="1" dirty="0" smtClean="0"/>
              <a:t>Some Facts about Powys</a:t>
            </a:r>
            <a:endParaRPr lang="en-GB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435100"/>
            <a:ext cx="12065000" cy="5422900"/>
          </a:xfrm>
        </p:spPr>
        <p:txBody>
          <a:bodyPr>
            <a:noAutofit/>
          </a:bodyPr>
          <a:lstStyle/>
          <a:p>
            <a:r>
              <a:rPr lang="en-GB" sz="5400" dirty="0" smtClean="0"/>
              <a:t>Covers over 5,000 square kilometres - about 25% of Wales</a:t>
            </a:r>
          </a:p>
          <a:p>
            <a:r>
              <a:rPr lang="en-GB" sz="5400" dirty="0" smtClean="0"/>
              <a:t>135,000 residents - less than 5% of Wales</a:t>
            </a:r>
          </a:p>
          <a:p>
            <a:r>
              <a:rPr lang="en-GB" sz="5400" dirty="0" smtClean="0"/>
              <a:t>11.1% of population aged 75 and over - Wales 8.8%</a:t>
            </a:r>
          </a:p>
          <a:p>
            <a:r>
              <a:rPr lang="en-GB" sz="5400" dirty="0" smtClean="0"/>
              <a:t>No District General Hospital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9" b="4584"/>
          <a:stretch/>
        </p:blipFill>
        <p:spPr bwMode="auto">
          <a:xfrm>
            <a:off x="10113161" y="6057900"/>
            <a:ext cx="1977239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17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11950700" cy="1325563"/>
          </a:xfrm>
        </p:spPr>
        <p:txBody>
          <a:bodyPr>
            <a:noAutofit/>
          </a:bodyPr>
          <a:lstStyle/>
          <a:p>
            <a:pPr algn="r"/>
            <a:r>
              <a:rPr lang="en-GB" sz="5400" b="1" dirty="0" smtClean="0"/>
              <a:t>Bringing Care Closer to Where People Live (Primary Care)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524000"/>
            <a:ext cx="12077700" cy="5334000"/>
          </a:xfrm>
        </p:spPr>
        <p:txBody>
          <a:bodyPr>
            <a:noAutofit/>
          </a:bodyPr>
          <a:lstStyle/>
          <a:p>
            <a:r>
              <a:rPr lang="en-GB" sz="4800" dirty="0" smtClean="0"/>
              <a:t>Cataract post-operative eye examinations in primary care</a:t>
            </a:r>
          </a:p>
          <a:p>
            <a:r>
              <a:rPr lang="en-GB" sz="4800" dirty="0" smtClean="0"/>
              <a:t>Shropshire Optometrists</a:t>
            </a:r>
          </a:p>
          <a:p>
            <a:r>
              <a:rPr lang="en-GB" sz="4800" dirty="0" smtClean="0"/>
              <a:t>Suspect Glaucoma and Ocular Hypertension</a:t>
            </a:r>
          </a:p>
          <a:p>
            <a:r>
              <a:rPr lang="en-GB" sz="4800" dirty="0"/>
              <a:t>Optical </a:t>
            </a:r>
            <a:r>
              <a:rPr lang="en-GB" sz="4800" dirty="0" smtClean="0"/>
              <a:t>Coherence Tomography &amp; Visual Fields</a:t>
            </a:r>
          </a:p>
          <a:p>
            <a:r>
              <a:rPr lang="en-GB" sz="4800" dirty="0" smtClean="0"/>
              <a:t>Primary Care +</a:t>
            </a:r>
          </a:p>
          <a:p>
            <a:pPr marL="0" indent="0">
              <a:buNone/>
            </a:pPr>
            <a:endParaRPr lang="en-GB" sz="4800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9" b="4584"/>
          <a:stretch/>
        </p:blipFill>
        <p:spPr bwMode="auto">
          <a:xfrm>
            <a:off x="10113161" y="6057900"/>
            <a:ext cx="1977239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85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11950700" cy="1325563"/>
          </a:xfrm>
        </p:spPr>
        <p:txBody>
          <a:bodyPr>
            <a:noAutofit/>
          </a:bodyPr>
          <a:lstStyle/>
          <a:p>
            <a:pPr algn="r"/>
            <a:r>
              <a:rPr lang="en-GB" sz="5400" b="1" dirty="0" smtClean="0"/>
              <a:t>Bringing Care Closer to Where People Live (Community Hospitals)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524000"/>
            <a:ext cx="12077700" cy="5334000"/>
          </a:xfrm>
        </p:spPr>
        <p:txBody>
          <a:bodyPr>
            <a:noAutofit/>
          </a:bodyPr>
          <a:lstStyle/>
          <a:p>
            <a:endParaRPr lang="en-GB" sz="6000" dirty="0" smtClean="0"/>
          </a:p>
          <a:p>
            <a:r>
              <a:rPr lang="en-GB" sz="4800" dirty="0" smtClean="0"/>
              <a:t>Out-patients</a:t>
            </a:r>
          </a:p>
          <a:p>
            <a:r>
              <a:rPr lang="en-GB" sz="4800" dirty="0" smtClean="0"/>
              <a:t>Day Case Surgery</a:t>
            </a:r>
          </a:p>
          <a:p>
            <a:r>
              <a:rPr lang="en-GB" sz="4800" dirty="0" smtClean="0"/>
              <a:t>Wet AMD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9" b="4584"/>
          <a:stretch/>
        </p:blipFill>
        <p:spPr bwMode="auto">
          <a:xfrm>
            <a:off x="10113161" y="6057900"/>
            <a:ext cx="1977239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81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97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Delivering Care Closer to Home</vt:lpstr>
      <vt:lpstr>Some Facts about Powys</vt:lpstr>
      <vt:lpstr>Bringing Care Closer to Where People Live (Primary Care)</vt:lpstr>
      <vt:lpstr>Bringing Care Closer to Where People Live (Community Hospitals)</vt:lpstr>
    </vt:vector>
  </TitlesOfParts>
  <Company>Bwrdd Iechyd Addysgu Powys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Delivering Care Closer to Home</dc:title>
  <dc:creator>Rachel Scott (Powys Teaching Health Board - Mid Locality)</dc:creator>
  <cp:lastModifiedBy>Rachel Scott (Powys Teaching Health Board - Mid Locality)</cp:lastModifiedBy>
  <cp:revision>6</cp:revision>
  <dcterms:created xsi:type="dcterms:W3CDTF">2016-09-13T08:22:29Z</dcterms:created>
  <dcterms:modified xsi:type="dcterms:W3CDTF">2016-09-15T08:36:07Z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-153076391</vt:i4>
  </property>
  <property fmtid="{D5CDD505-2E9C-101B-9397-08002B2CF9AE}" pid="3" name="_NewReviewCycle">
    <vt:lpwstr/>
  </property>
  <property fmtid="{D5CDD505-2E9C-101B-9397-08002B2CF9AE}" pid="4" name="_EmailSubject">
    <vt:lpwstr>Eyecare Conference Presentation</vt:lpwstr>
  </property>
  <property fmtid="{D5CDD505-2E9C-101B-9397-08002B2CF9AE}" pid="5" name="_AuthorEmail">
    <vt:lpwstr>Rachel.Scott@wales.nhs.uk</vt:lpwstr>
  </property>
  <property fmtid="{D5CDD505-2E9C-101B-9397-08002B2CF9AE}" pid="6" name="_AuthorEmailDisplayName">
    <vt:lpwstr>Rachel Scott (Powys Teaching Health Board - Mid Locality)</vt:lpwstr>
  </property>
  <property fmtid="{D5CDD505-2E9C-101B-9397-08002B2CF9AE}" pid="7" name="_PreviousAdHocReviewCycleID">
    <vt:i4>-1345084335</vt:i4>
  </property>
</Properties>
</file>